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EB Garamond Medium"/>
      <p:regular r:id="rId32"/>
      <p:bold r:id="rId33"/>
      <p:italic r:id="rId34"/>
      <p:boldItalic r:id="rId35"/>
    </p:embeddedFont>
    <p:embeddedFont>
      <p:font typeface="EB Garamond SemiBold"/>
      <p:regular r:id="rId36"/>
      <p:bold r:id="rId37"/>
      <p:italic r:id="rId38"/>
      <p:boldItalic r:id="rId39"/>
    </p:embeddedFont>
    <p:embeddedFont>
      <p:font typeface="EB Garamond"/>
      <p:regular r:id="rId40"/>
      <p:bold r:id="rId41"/>
      <p:italic r:id="rId42"/>
      <p:boldItalic r:id="rId43"/>
    </p:embeddedFont>
    <p:embeddedFont>
      <p:font typeface="Public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48" roundtripDataSignature="AMtx7mgZ6M1lmFxyovffvrVaKlSQuSAh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6B6A3C-89D4-471D-8EEA-3BB5B4764ECA}">
  <a:tblStyle styleId="{7D6B6A3C-89D4-471D-8EEA-3BB5B4764EC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regular.fntdata"/><Relationship Id="rId42" Type="http://schemas.openxmlformats.org/officeDocument/2006/relationships/font" Target="fonts/EBGaramond-italic.fntdata"/><Relationship Id="rId41" Type="http://schemas.openxmlformats.org/officeDocument/2006/relationships/font" Target="fonts/EBGaramond-bold.fntdata"/><Relationship Id="rId44" Type="http://schemas.openxmlformats.org/officeDocument/2006/relationships/font" Target="fonts/PublicSans-regular.fntdata"/><Relationship Id="rId43" Type="http://schemas.openxmlformats.org/officeDocument/2006/relationships/font" Target="fonts/EBGaramond-boldItalic.fntdata"/><Relationship Id="rId46" Type="http://schemas.openxmlformats.org/officeDocument/2006/relationships/font" Target="fonts/PublicSans-italic.fntdata"/><Relationship Id="rId45" Type="http://schemas.openxmlformats.org/officeDocument/2006/relationships/font" Target="fonts/PublicSans-bold.fntdata"/><Relationship Id="rId48" Type="http://customschemas.google.com/relationships/presentationmetadata" Target="metadata"/><Relationship Id="rId47" Type="http://schemas.openxmlformats.org/officeDocument/2006/relationships/font" Target="fonts/Public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EBGaramondMedium-bold.fntdata"/><Relationship Id="rId32" Type="http://schemas.openxmlformats.org/officeDocument/2006/relationships/font" Target="fonts/EBGaramondMedium-regular.fntdata"/><Relationship Id="rId35" Type="http://schemas.openxmlformats.org/officeDocument/2006/relationships/font" Target="fonts/EBGaramondMedium-boldItalic.fntdata"/><Relationship Id="rId34" Type="http://schemas.openxmlformats.org/officeDocument/2006/relationships/font" Target="fonts/EBGaramondMedium-italic.fntdata"/><Relationship Id="rId37" Type="http://schemas.openxmlformats.org/officeDocument/2006/relationships/font" Target="fonts/EBGaramondSemiBold-bold.fntdata"/><Relationship Id="rId36" Type="http://schemas.openxmlformats.org/officeDocument/2006/relationships/font" Target="fonts/EBGaramondSemiBold-regular.fntdata"/><Relationship Id="rId39" Type="http://schemas.openxmlformats.org/officeDocument/2006/relationships/font" Target="fonts/EBGaramondSemiBold-boldItalic.fntdata"/><Relationship Id="rId38" Type="http://schemas.openxmlformats.org/officeDocument/2006/relationships/font" Target="fonts/EBGaramondSemi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263bff75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263bff75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2263bff75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2263bff75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263bff750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263bff75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263bff750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263bff750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2263bff750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263bff750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2263bff750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2263bff750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263bff750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263bff750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2263bff750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2263bff750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2263bff750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2263bff750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2263bff750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2263bff750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7" name="Google Shape;1837;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2263bff750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2263bff750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263bff750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263bff75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2263bff750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2263bff75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2139dc51b5f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3" name="Google Shape;1953;g2139dc51b5f_0_1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7" name="Google Shape;1967;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3" name="Google Shape;1973;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2139dc51b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g2139dc51b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2263bff74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2263bff74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2263bff74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2263bff74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2263bff75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2263bff75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263bff747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2263bff74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2263bff75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2263bff75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3.pn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5.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89" name="Shape 89"/>
        <p:cNvGrpSpPr/>
        <p:nvPr/>
      </p:nvGrpSpPr>
      <p:grpSpPr>
        <a:xfrm>
          <a:off x="0" y="0"/>
          <a:ext cx="0" cy="0"/>
          <a:chOff x="0" y="0"/>
          <a:chExt cx="0" cy="0"/>
        </a:xfrm>
      </p:grpSpPr>
      <p:sp>
        <p:nvSpPr>
          <p:cNvPr id="90" name="Google Shape;90;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1" name="Google Shape;91;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2" name="Google Shape;92;p221"/>
          <p:cNvSpPr/>
          <p:nvPr>
            <p:ph idx="2" type="pic"/>
          </p:nvPr>
        </p:nvSpPr>
        <p:spPr>
          <a:xfrm>
            <a:off x="4983850" y="776920"/>
            <a:ext cx="4160150" cy="4050508"/>
          </a:xfrm>
          <a:prstGeom prst="rect">
            <a:avLst/>
          </a:prstGeom>
          <a:noFill/>
          <a:ln>
            <a:noFill/>
          </a:ln>
        </p:spPr>
      </p:sp>
      <p:sp>
        <p:nvSpPr>
          <p:cNvPr id="93" name="Google Shape;93;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4" name="Google Shape;94;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96" name="Shape 96"/>
        <p:cNvGrpSpPr/>
        <p:nvPr/>
      </p:nvGrpSpPr>
      <p:grpSpPr>
        <a:xfrm>
          <a:off x="0" y="0"/>
          <a:ext cx="0" cy="0"/>
          <a:chOff x="0" y="0"/>
          <a:chExt cx="0" cy="0"/>
        </a:xfrm>
      </p:grpSpPr>
      <p:pic>
        <p:nvPicPr>
          <p:cNvPr descr="Shape&#10;&#10;Description automatically generated with low confidence" id="97" name="Google Shape;97;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8" name="Google Shape;98;p222"/>
          <p:cNvSpPr/>
          <p:nvPr>
            <p:ph idx="2" type="pic"/>
          </p:nvPr>
        </p:nvSpPr>
        <p:spPr>
          <a:xfrm>
            <a:off x="4983850" y="776920"/>
            <a:ext cx="4160150" cy="4050508"/>
          </a:xfrm>
          <a:prstGeom prst="rect">
            <a:avLst/>
          </a:prstGeom>
          <a:noFill/>
          <a:ln>
            <a:noFill/>
          </a:ln>
        </p:spPr>
      </p:sp>
      <p:sp>
        <p:nvSpPr>
          <p:cNvPr id="99" name="Google Shape;99;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0" name="Google Shape;100;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102" name="Shape 102"/>
        <p:cNvGrpSpPr/>
        <p:nvPr/>
      </p:nvGrpSpPr>
      <p:grpSpPr>
        <a:xfrm>
          <a:off x="0" y="0"/>
          <a:ext cx="0" cy="0"/>
          <a:chOff x="0" y="0"/>
          <a:chExt cx="0" cy="0"/>
        </a:xfrm>
      </p:grpSpPr>
      <p:grpSp>
        <p:nvGrpSpPr>
          <p:cNvPr id="103" name="Google Shape;103;p223"/>
          <p:cNvGrpSpPr/>
          <p:nvPr/>
        </p:nvGrpSpPr>
        <p:grpSpPr>
          <a:xfrm>
            <a:off x="0" y="1"/>
            <a:ext cx="9143999" cy="5143499"/>
            <a:chOff x="0" y="1"/>
            <a:chExt cx="9144000" cy="5143500"/>
          </a:xfrm>
        </p:grpSpPr>
        <p:sp>
          <p:nvSpPr>
            <p:cNvPr id="104" name="Google Shape;104;p223"/>
            <p:cNvSpPr/>
            <p:nvPr/>
          </p:nvSpPr>
          <p:spPr>
            <a:xfrm>
              <a:off x="0" y="1"/>
              <a:ext cx="9144000" cy="5143500"/>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105" name="Google Shape;105;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106" name="Google Shape;106;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07" name="Google Shape;107;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8" name="Google Shape;108;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110" name="Shape 110"/>
        <p:cNvGrpSpPr/>
        <p:nvPr/>
      </p:nvGrpSpPr>
      <p:grpSpPr>
        <a:xfrm>
          <a:off x="0" y="0"/>
          <a:ext cx="0" cy="0"/>
          <a:chOff x="0" y="0"/>
          <a:chExt cx="0" cy="0"/>
        </a:xfrm>
      </p:grpSpPr>
      <p:sp>
        <p:nvSpPr>
          <p:cNvPr id="111" name="Google Shape;111;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2" name="Google Shape;112;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3" name="Google Shape;113;p224"/>
          <p:cNvSpPr/>
          <p:nvPr>
            <p:ph idx="2" type="pic"/>
          </p:nvPr>
        </p:nvSpPr>
        <p:spPr>
          <a:xfrm>
            <a:off x="4734046" y="638171"/>
            <a:ext cx="4417249" cy="4030832"/>
          </a:xfrm>
          <a:prstGeom prst="rect">
            <a:avLst/>
          </a:prstGeom>
          <a:noFill/>
          <a:ln>
            <a:noFill/>
          </a:ln>
        </p:spPr>
      </p:sp>
      <p:sp>
        <p:nvSpPr>
          <p:cNvPr id="114" name="Google Shape;114;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5" name="Google Shape;115;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6" name="Google Shape;116;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18" name="Shape 118"/>
        <p:cNvGrpSpPr/>
        <p:nvPr/>
      </p:nvGrpSpPr>
      <p:grpSpPr>
        <a:xfrm>
          <a:off x="0" y="0"/>
          <a:ext cx="0" cy="0"/>
          <a:chOff x="0" y="0"/>
          <a:chExt cx="0" cy="0"/>
        </a:xfrm>
      </p:grpSpPr>
      <p:sp>
        <p:nvSpPr>
          <p:cNvPr id="119" name="Google Shape;119;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0" name="Google Shape;120;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1" name="Google Shape;121;p225"/>
          <p:cNvSpPr/>
          <p:nvPr>
            <p:ph idx="2" type="pic"/>
          </p:nvPr>
        </p:nvSpPr>
        <p:spPr>
          <a:xfrm>
            <a:off x="4734046" y="638171"/>
            <a:ext cx="4417249" cy="4030832"/>
          </a:xfrm>
          <a:prstGeom prst="rect">
            <a:avLst/>
          </a:prstGeom>
          <a:noFill/>
          <a:ln>
            <a:noFill/>
          </a:ln>
        </p:spPr>
      </p:sp>
      <p:sp>
        <p:nvSpPr>
          <p:cNvPr id="122" name="Google Shape;122;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3" name="Google Shape;123;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4" name="Google Shape;124;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26" name="Shape 126"/>
        <p:cNvGrpSpPr/>
        <p:nvPr/>
      </p:nvGrpSpPr>
      <p:grpSpPr>
        <a:xfrm>
          <a:off x="0" y="0"/>
          <a:ext cx="0" cy="0"/>
          <a:chOff x="0" y="0"/>
          <a:chExt cx="0" cy="0"/>
        </a:xfrm>
      </p:grpSpPr>
      <p:sp>
        <p:nvSpPr>
          <p:cNvPr id="127" name="Google Shape;127;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8" name="Google Shape;128;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9" name="Google Shape;129;p226"/>
          <p:cNvSpPr/>
          <p:nvPr>
            <p:ph idx="2" type="pic"/>
          </p:nvPr>
        </p:nvSpPr>
        <p:spPr>
          <a:xfrm>
            <a:off x="4734046" y="638171"/>
            <a:ext cx="4417249" cy="4030832"/>
          </a:xfrm>
          <a:prstGeom prst="rect">
            <a:avLst/>
          </a:prstGeom>
          <a:noFill/>
          <a:ln>
            <a:noFill/>
          </a:ln>
        </p:spPr>
      </p:sp>
      <p:sp>
        <p:nvSpPr>
          <p:cNvPr id="130" name="Google Shape;130;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1" name="Google Shape;131;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2" name="Google Shape;132;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 name="Google Shape;133;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34" name="Shape 134"/>
        <p:cNvGrpSpPr/>
        <p:nvPr/>
      </p:nvGrpSpPr>
      <p:grpSpPr>
        <a:xfrm>
          <a:off x="0" y="0"/>
          <a:ext cx="0" cy="0"/>
          <a:chOff x="0" y="0"/>
          <a:chExt cx="0" cy="0"/>
        </a:xfrm>
      </p:grpSpPr>
      <p:pic>
        <p:nvPicPr>
          <p:cNvPr descr="Shape&#10;&#10;Description automatically generated with low confidence" id="135" name="Google Shape;135;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6" name="Google Shape;136;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39" name="Shape 139"/>
        <p:cNvGrpSpPr/>
        <p:nvPr/>
      </p:nvGrpSpPr>
      <p:grpSpPr>
        <a:xfrm>
          <a:off x="0" y="0"/>
          <a:ext cx="0" cy="0"/>
          <a:chOff x="0" y="0"/>
          <a:chExt cx="0" cy="0"/>
        </a:xfrm>
      </p:grpSpPr>
      <p:pic>
        <p:nvPicPr>
          <p:cNvPr descr="Shape&#10;&#10;Description automatically generated with low confidence" id="140" name="Google Shape;140;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1" name="Google Shape;141;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4" name="Google Shape;144;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5" name="Google Shape;145;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46" name="Google Shape;146;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47" name="Shape 147"/>
        <p:cNvGrpSpPr/>
        <p:nvPr/>
      </p:nvGrpSpPr>
      <p:grpSpPr>
        <a:xfrm>
          <a:off x="0" y="0"/>
          <a:ext cx="0" cy="0"/>
          <a:chOff x="0" y="0"/>
          <a:chExt cx="0" cy="0"/>
        </a:xfrm>
      </p:grpSpPr>
      <p:pic>
        <p:nvPicPr>
          <p:cNvPr descr="Shape&#10;&#10;Description automatically generated with low confidence" id="148" name="Google Shape;148;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9" name="Google Shape;149;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2" name="Google Shape;152;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53" name="Google Shape;153;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54" name="Google Shape;154;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55" name="Shape 155"/>
        <p:cNvGrpSpPr/>
        <p:nvPr/>
      </p:nvGrpSpPr>
      <p:grpSpPr>
        <a:xfrm>
          <a:off x="0" y="0"/>
          <a:ext cx="0" cy="0"/>
          <a:chOff x="0" y="0"/>
          <a:chExt cx="0" cy="0"/>
        </a:xfrm>
      </p:grpSpPr>
      <p:pic>
        <p:nvPicPr>
          <p:cNvPr descr="Shape&#10;&#10;Description automatically generated with low confidence" id="156" name="Google Shape;156;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7" name="Google Shape;157;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0" name="Google Shape;160;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1" name="Google Shape;161;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62" name="Google Shape;162;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63" name="Shape 163"/>
        <p:cNvGrpSpPr/>
        <p:nvPr/>
      </p:nvGrpSpPr>
      <p:grpSpPr>
        <a:xfrm>
          <a:off x="0" y="0"/>
          <a:ext cx="0" cy="0"/>
          <a:chOff x="0" y="0"/>
          <a:chExt cx="0" cy="0"/>
        </a:xfrm>
      </p:grpSpPr>
      <p:pic>
        <p:nvPicPr>
          <p:cNvPr descr="Shape&#10;&#10;Description automatically generated with low confidence" id="164" name="Google Shape;164;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5" name="Google Shape;165;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8" name="Google Shape;168;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9" name="Google Shape;169;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70" name="Google Shape;170;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71" name="Shape 171"/>
        <p:cNvGrpSpPr/>
        <p:nvPr/>
      </p:nvGrpSpPr>
      <p:grpSpPr>
        <a:xfrm>
          <a:off x="0" y="0"/>
          <a:ext cx="0" cy="0"/>
          <a:chOff x="0" y="0"/>
          <a:chExt cx="0" cy="0"/>
        </a:xfrm>
      </p:grpSpPr>
      <p:pic>
        <p:nvPicPr>
          <p:cNvPr descr="Shape&#10;&#10;Description automatically generated with low confidence" id="172" name="Google Shape;172;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73" name="Google Shape;173;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4" name="Google Shape;174;p232"/>
          <p:cNvSpPr/>
          <p:nvPr>
            <p:ph idx="2" type="pic"/>
          </p:nvPr>
        </p:nvSpPr>
        <p:spPr>
          <a:xfrm>
            <a:off x="0" y="667604"/>
            <a:ext cx="4201610" cy="3970337"/>
          </a:xfrm>
          <a:prstGeom prst="rect">
            <a:avLst/>
          </a:prstGeom>
          <a:noFill/>
          <a:ln>
            <a:noFill/>
          </a:ln>
        </p:spPr>
      </p:sp>
      <p:sp>
        <p:nvSpPr>
          <p:cNvPr id="175" name="Google Shape;175;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6" name="Google Shape;176;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 name="Google Shape;177;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78" name="Shape 178"/>
        <p:cNvGrpSpPr/>
        <p:nvPr/>
      </p:nvGrpSpPr>
      <p:grpSpPr>
        <a:xfrm>
          <a:off x="0" y="0"/>
          <a:ext cx="0" cy="0"/>
          <a:chOff x="0" y="0"/>
          <a:chExt cx="0" cy="0"/>
        </a:xfrm>
      </p:grpSpPr>
      <p:pic>
        <p:nvPicPr>
          <p:cNvPr descr="Shape&#10;&#10;Description automatically generated with low confidence" id="179" name="Google Shape;179;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80" name="Google Shape;180;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1" name="Google Shape;181;p233"/>
          <p:cNvSpPr/>
          <p:nvPr>
            <p:ph idx="2" type="pic"/>
          </p:nvPr>
        </p:nvSpPr>
        <p:spPr>
          <a:xfrm>
            <a:off x="0" y="667604"/>
            <a:ext cx="4201610" cy="3970337"/>
          </a:xfrm>
          <a:prstGeom prst="rect">
            <a:avLst/>
          </a:prstGeom>
          <a:noFill/>
          <a:ln>
            <a:noFill/>
          </a:ln>
        </p:spPr>
      </p:sp>
      <p:sp>
        <p:nvSpPr>
          <p:cNvPr id="182" name="Google Shape;182;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3" name="Google Shape;183;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4" name="Google Shape;184;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85" name="Shape 185"/>
        <p:cNvGrpSpPr/>
        <p:nvPr/>
      </p:nvGrpSpPr>
      <p:grpSpPr>
        <a:xfrm>
          <a:off x="0" y="0"/>
          <a:ext cx="0" cy="0"/>
          <a:chOff x="0" y="0"/>
          <a:chExt cx="0" cy="0"/>
        </a:xfrm>
      </p:grpSpPr>
      <p:sp>
        <p:nvSpPr>
          <p:cNvPr id="186" name="Google Shape;186;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7" name="Google Shape;187;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4"/>
          <p:cNvSpPr/>
          <p:nvPr>
            <p:ph idx="2" type="pic"/>
          </p:nvPr>
        </p:nvSpPr>
        <p:spPr>
          <a:xfrm>
            <a:off x="1" y="0"/>
            <a:ext cx="4572000" cy="5143494"/>
          </a:xfrm>
          <a:prstGeom prst="rect">
            <a:avLst/>
          </a:prstGeom>
          <a:noFill/>
          <a:ln>
            <a:noFill/>
          </a:ln>
        </p:spPr>
      </p:sp>
      <p:sp>
        <p:nvSpPr>
          <p:cNvPr id="189" name="Google Shape;189;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 name="Google Shape;192;p234"/>
          <p:cNvSpPr/>
          <p:nvPr>
            <p:ph idx="3" type="pic"/>
          </p:nvPr>
        </p:nvSpPr>
        <p:spPr>
          <a:xfrm>
            <a:off x="4408678" y="1539292"/>
            <a:ext cx="318677" cy="318677"/>
          </a:xfrm>
          <a:prstGeom prst="rect">
            <a:avLst/>
          </a:prstGeom>
          <a:noFill/>
          <a:ln>
            <a:noFill/>
          </a:ln>
        </p:spPr>
      </p:sp>
      <p:sp>
        <p:nvSpPr>
          <p:cNvPr id="193" name="Google Shape;193;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4" name="Google Shape;194;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 name="Google Shape;195;p234"/>
          <p:cNvSpPr/>
          <p:nvPr>
            <p:ph idx="4" type="pic"/>
          </p:nvPr>
        </p:nvSpPr>
        <p:spPr>
          <a:xfrm>
            <a:off x="4408678" y="3122801"/>
            <a:ext cx="318677" cy="318677"/>
          </a:xfrm>
          <a:prstGeom prst="rect">
            <a:avLst/>
          </a:prstGeom>
          <a:noFill/>
          <a:ln>
            <a:noFill/>
          </a:ln>
        </p:spPr>
      </p:sp>
      <p:sp>
        <p:nvSpPr>
          <p:cNvPr id="196" name="Google Shape;196;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97" name="Shape 197"/>
        <p:cNvGrpSpPr/>
        <p:nvPr/>
      </p:nvGrpSpPr>
      <p:grpSpPr>
        <a:xfrm>
          <a:off x="0" y="0"/>
          <a:ext cx="0" cy="0"/>
          <a:chOff x="0" y="0"/>
          <a:chExt cx="0" cy="0"/>
        </a:xfrm>
      </p:grpSpPr>
      <p:sp>
        <p:nvSpPr>
          <p:cNvPr id="198" name="Google Shape;198;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9" name="Google Shape;199;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5"/>
          <p:cNvSpPr/>
          <p:nvPr>
            <p:ph idx="2" type="pic"/>
          </p:nvPr>
        </p:nvSpPr>
        <p:spPr>
          <a:xfrm>
            <a:off x="1" y="0"/>
            <a:ext cx="4572000" cy="5143494"/>
          </a:xfrm>
          <a:prstGeom prst="rect">
            <a:avLst/>
          </a:prstGeom>
          <a:noFill/>
          <a:ln>
            <a:noFill/>
          </a:ln>
        </p:spPr>
      </p:sp>
      <p:sp>
        <p:nvSpPr>
          <p:cNvPr id="201" name="Google Shape;201;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Google Shape;202;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235"/>
          <p:cNvSpPr/>
          <p:nvPr>
            <p:ph idx="3" type="pic"/>
          </p:nvPr>
        </p:nvSpPr>
        <p:spPr>
          <a:xfrm>
            <a:off x="4408678" y="1539292"/>
            <a:ext cx="318677" cy="318677"/>
          </a:xfrm>
          <a:prstGeom prst="rect">
            <a:avLst/>
          </a:prstGeom>
          <a:noFill/>
          <a:ln>
            <a:noFill/>
          </a:ln>
        </p:spPr>
      </p:sp>
      <p:sp>
        <p:nvSpPr>
          <p:cNvPr id="205" name="Google Shape;205;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 name="Google Shape;207;p235"/>
          <p:cNvSpPr/>
          <p:nvPr>
            <p:ph idx="4" type="pic"/>
          </p:nvPr>
        </p:nvSpPr>
        <p:spPr>
          <a:xfrm>
            <a:off x="4408678" y="3122801"/>
            <a:ext cx="318677" cy="318677"/>
          </a:xfrm>
          <a:prstGeom prst="rect">
            <a:avLst/>
          </a:prstGeom>
          <a:noFill/>
          <a:ln>
            <a:noFill/>
          </a:ln>
        </p:spPr>
      </p:sp>
      <p:sp>
        <p:nvSpPr>
          <p:cNvPr id="208" name="Google Shape;208;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209" name="Shape 209"/>
        <p:cNvGrpSpPr/>
        <p:nvPr/>
      </p:nvGrpSpPr>
      <p:grpSpPr>
        <a:xfrm>
          <a:off x="0" y="0"/>
          <a:ext cx="0" cy="0"/>
          <a:chOff x="0" y="0"/>
          <a:chExt cx="0" cy="0"/>
        </a:xfrm>
      </p:grpSpPr>
      <p:pic>
        <p:nvPicPr>
          <p:cNvPr descr="Shape&#10;&#10;Description automatically generated with low confidence" id="210" name="Google Shape;210;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11" name="Google Shape;211;p236"/>
          <p:cNvGrpSpPr/>
          <p:nvPr/>
        </p:nvGrpSpPr>
        <p:grpSpPr>
          <a:xfrm>
            <a:off x="4107305" y="941707"/>
            <a:ext cx="284686" cy="3999388"/>
            <a:chOff x="4107305" y="941707"/>
            <a:chExt cx="284686" cy="3999388"/>
          </a:xfrm>
        </p:grpSpPr>
        <p:sp>
          <p:nvSpPr>
            <p:cNvPr id="212" name="Google Shape;212;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 name="Google Shape;213;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15" name="Google Shape;215;p236"/>
          <p:cNvSpPr/>
          <p:nvPr>
            <p:ph idx="2" type="pic"/>
          </p:nvPr>
        </p:nvSpPr>
        <p:spPr>
          <a:xfrm>
            <a:off x="219360" y="856040"/>
            <a:ext cx="3958630" cy="4287460"/>
          </a:xfrm>
          <a:prstGeom prst="rect">
            <a:avLst/>
          </a:prstGeom>
          <a:noFill/>
          <a:ln>
            <a:noFill/>
          </a:ln>
        </p:spPr>
      </p:sp>
      <p:sp>
        <p:nvSpPr>
          <p:cNvPr id="216" name="Google Shape;216;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19" name="Shape 219"/>
        <p:cNvGrpSpPr/>
        <p:nvPr/>
      </p:nvGrpSpPr>
      <p:grpSpPr>
        <a:xfrm>
          <a:off x="0" y="0"/>
          <a:ext cx="0" cy="0"/>
          <a:chOff x="0" y="0"/>
          <a:chExt cx="0" cy="0"/>
        </a:xfrm>
      </p:grpSpPr>
      <p:pic>
        <p:nvPicPr>
          <p:cNvPr descr="Shape&#10;&#10;Description automatically generated with low confidence" id="220" name="Google Shape;220;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1" name="Google Shape;221;p237"/>
          <p:cNvSpPr/>
          <p:nvPr>
            <p:ph idx="2" type="pic"/>
          </p:nvPr>
        </p:nvSpPr>
        <p:spPr>
          <a:xfrm>
            <a:off x="4572000" y="0"/>
            <a:ext cx="4571990" cy="5143494"/>
          </a:xfrm>
          <a:prstGeom prst="rect">
            <a:avLst/>
          </a:prstGeom>
          <a:noFill/>
          <a:ln>
            <a:noFill/>
          </a:ln>
        </p:spPr>
      </p:sp>
      <p:sp>
        <p:nvSpPr>
          <p:cNvPr id="222" name="Google Shape;222;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 name="Google Shape;223;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4" name="Google Shape;224;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5" name="Google Shape;225;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26" name="Shape 226"/>
        <p:cNvGrpSpPr/>
        <p:nvPr/>
      </p:nvGrpSpPr>
      <p:grpSpPr>
        <a:xfrm>
          <a:off x="0" y="0"/>
          <a:ext cx="0" cy="0"/>
          <a:chOff x="0" y="0"/>
          <a:chExt cx="0" cy="0"/>
        </a:xfrm>
      </p:grpSpPr>
      <p:pic>
        <p:nvPicPr>
          <p:cNvPr descr="Shape&#10;&#10;Description automatically generated with low confidence" id="227" name="Google Shape;227;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8" name="Google Shape;228;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p238"/>
          <p:cNvSpPr/>
          <p:nvPr>
            <p:ph idx="2" type="pic"/>
          </p:nvPr>
        </p:nvSpPr>
        <p:spPr>
          <a:xfrm>
            <a:off x="219360" y="856040"/>
            <a:ext cx="3958630" cy="4287460"/>
          </a:xfrm>
          <a:prstGeom prst="rect">
            <a:avLst/>
          </a:prstGeom>
          <a:noFill/>
          <a:ln>
            <a:noFill/>
          </a:ln>
        </p:spPr>
      </p:sp>
      <p:sp>
        <p:nvSpPr>
          <p:cNvPr id="230" name="Google Shape;230;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 name="Google Shape;232;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33" name="Shape 233"/>
        <p:cNvGrpSpPr/>
        <p:nvPr/>
      </p:nvGrpSpPr>
      <p:grpSpPr>
        <a:xfrm>
          <a:off x="0" y="0"/>
          <a:ext cx="0" cy="0"/>
          <a:chOff x="0" y="0"/>
          <a:chExt cx="0" cy="0"/>
        </a:xfrm>
      </p:grpSpPr>
      <p:pic>
        <p:nvPicPr>
          <p:cNvPr descr="Shape&#10;&#10;Description automatically generated with low confidence" id="234" name="Google Shape;234;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35" name="Google Shape;235;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239"/>
          <p:cNvSpPr/>
          <p:nvPr>
            <p:ph idx="2" type="pic"/>
          </p:nvPr>
        </p:nvSpPr>
        <p:spPr>
          <a:xfrm>
            <a:off x="235670" y="0"/>
            <a:ext cx="3582186" cy="5143494"/>
          </a:xfrm>
          <a:prstGeom prst="rect">
            <a:avLst/>
          </a:prstGeom>
          <a:noFill/>
          <a:ln>
            <a:noFill/>
          </a:ln>
        </p:spPr>
      </p:sp>
      <p:sp>
        <p:nvSpPr>
          <p:cNvPr id="237" name="Google Shape;237;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 name="Google Shape;238;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39" name="Shape 239"/>
        <p:cNvGrpSpPr/>
        <p:nvPr/>
      </p:nvGrpSpPr>
      <p:grpSpPr>
        <a:xfrm>
          <a:off x="0" y="0"/>
          <a:ext cx="0" cy="0"/>
          <a:chOff x="0" y="0"/>
          <a:chExt cx="0" cy="0"/>
        </a:xfrm>
      </p:grpSpPr>
      <p:sp>
        <p:nvSpPr>
          <p:cNvPr id="240" name="Google Shape;240;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41" name="Google Shape;241;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240"/>
          <p:cNvSpPr/>
          <p:nvPr>
            <p:ph idx="2" type="pic"/>
          </p:nvPr>
        </p:nvSpPr>
        <p:spPr>
          <a:xfrm>
            <a:off x="-1" y="0"/>
            <a:ext cx="5312965" cy="5143494"/>
          </a:xfrm>
          <a:prstGeom prst="rect">
            <a:avLst/>
          </a:prstGeom>
          <a:noFill/>
          <a:ln>
            <a:noFill/>
          </a:ln>
        </p:spPr>
      </p:sp>
      <p:sp>
        <p:nvSpPr>
          <p:cNvPr id="244" name="Google Shape;244;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 name="Google Shape;245;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46" name="Shape 246"/>
        <p:cNvGrpSpPr/>
        <p:nvPr/>
      </p:nvGrpSpPr>
      <p:grpSpPr>
        <a:xfrm>
          <a:off x="0" y="0"/>
          <a:ext cx="0" cy="0"/>
          <a:chOff x="0" y="0"/>
          <a:chExt cx="0" cy="0"/>
        </a:xfrm>
      </p:grpSpPr>
      <p:sp>
        <p:nvSpPr>
          <p:cNvPr id="247" name="Google Shape;247;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48" name="Google Shape;248;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49" name="Google Shape;249;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50" name="Google Shape;250;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51" name="Google Shape;251;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 name="Google Shape;252;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 name="Google Shape;253;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54" name="Shape 254"/>
        <p:cNvGrpSpPr/>
        <p:nvPr/>
      </p:nvGrpSpPr>
      <p:grpSpPr>
        <a:xfrm>
          <a:off x="0" y="0"/>
          <a:ext cx="0" cy="0"/>
          <a:chOff x="0" y="0"/>
          <a:chExt cx="0" cy="0"/>
        </a:xfrm>
      </p:grpSpPr>
      <p:grpSp>
        <p:nvGrpSpPr>
          <p:cNvPr id="255" name="Google Shape;255;p242"/>
          <p:cNvGrpSpPr/>
          <p:nvPr/>
        </p:nvGrpSpPr>
        <p:grpSpPr>
          <a:xfrm>
            <a:off x="2494464" y="494214"/>
            <a:ext cx="4155074" cy="4155073"/>
            <a:chOff x="2119794" y="-36836"/>
            <a:chExt cx="5217173" cy="5217173"/>
          </a:xfrm>
        </p:grpSpPr>
        <p:sp>
          <p:nvSpPr>
            <p:cNvPr id="256" name="Google Shape;256;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7" name="Google Shape;257;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58" name="Google Shape;258;p242"/>
            <p:cNvGrpSpPr/>
            <p:nvPr/>
          </p:nvGrpSpPr>
          <p:grpSpPr>
            <a:xfrm>
              <a:off x="2119794" y="-36836"/>
              <a:ext cx="5217173" cy="5217173"/>
              <a:chOff x="2334961" y="334711"/>
              <a:chExt cx="4626477" cy="4626477"/>
            </a:xfrm>
          </p:grpSpPr>
          <p:grpSp>
            <p:nvGrpSpPr>
              <p:cNvPr id="259" name="Google Shape;259;p242"/>
              <p:cNvGrpSpPr/>
              <p:nvPr/>
            </p:nvGrpSpPr>
            <p:grpSpPr>
              <a:xfrm>
                <a:off x="2334961" y="334711"/>
                <a:ext cx="4626477" cy="4626477"/>
                <a:chOff x="2334961" y="334711"/>
                <a:chExt cx="4626477" cy="4626477"/>
              </a:xfrm>
            </p:grpSpPr>
            <p:sp>
              <p:nvSpPr>
                <p:cNvPr id="260" name="Google Shape;260;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1" name="Google Shape;261;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3" name="Google Shape;263;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65" name="Google Shape;265;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66" name="Shape 266"/>
        <p:cNvGrpSpPr/>
        <p:nvPr/>
      </p:nvGrpSpPr>
      <p:grpSpPr>
        <a:xfrm>
          <a:off x="0" y="0"/>
          <a:ext cx="0" cy="0"/>
          <a:chOff x="0" y="0"/>
          <a:chExt cx="0" cy="0"/>
        </a:xfrm>
      </p:grpSpPr>
      <p:grpSp>
        <p:nvGrpSpPr>
          <p:cNvPr id="267" name="Google Shape;267;p243"/>
          <p:cNvGrpSpPr/>
          <p:nvPr/>
        </p:nvGrpSpPr>
        <p:grpSpPr>
          <a:xfrm>
            <a:off x="2494465" y="494214"/>
            <a:ext cx="4155072" cy="4155073"/>
            <a:chOff x="2119794" y="-36836"/>
            <a:chExt cx="5217173" cy="5217173"/>
          </a:xfrm>
        </p:grpSpPr>
        <p:sp>
          <p:nvSpPr>
            <p:cNvPr id="268" name="Google Shape;268;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9" name="Google Shape;269;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70" name="Google Shape;270;p243"/>
            <p:cNvGrpSpPr/>
            <p:nvPr/>
          </p:nvGrpSpPr>
          <p:grpSpPr>
            <a:xfrm>
              <a:off x="2119794" y="-36836"/>
              <a:ext cx="5217173" cy="5217173"/>
              <a:chOff x="2334961" y="334711"/>
              <a:chExt cx="4626477" cy="4626477"/>
            </a:xfrm>
          </p:grpSpPr>
          <p:grpSp>
            <p:nvGrpSpPr>
              <p:cNvPr id="271" name="Google Shape;271;p243"/>
              <p:cNvGrpSpPr/>
              <p:nvPr/>
            </p:nvGrpSpPr>
            <p:grpSpPr>
              <a:xfrm>
                <a:off x="2334961" y="334711"/>
                <a:ext cx="4626477" cy="4626477"/>
                <a:chOff x="2334961" y="334711"/>
                <a:chExt cx="4626477" cy="4626477"/>
              </a:xfrm>
            </p:grpSpPr>
            <p:sp>
              <p:nvSpPr>
                <p:cNvPr id="272" name="Google Shape;272;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3" name="Google Shape;273;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4" name="Google Shape;274;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5" name="Google Shape;275;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6" name="Google Shape;276;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7" name="Google Shape;277;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78" name="Shape 278"/>
        <p:cNvGrpSpPr/>
        <p:nvPr/>
      </p:nvGrpSpPr>
      <p:grpSpPr>
        <a:xfrm>
          <a:off x="0" y="0"/>
          <a:ext cx="0" cy="0"/>
          <a:chOff x="0" y="0"/>
          <a:chExt cx="0" cy="0"/>
        </a:xfrm>
      </p:grpSpPr>
      <p:pic>
        <p:nvPicPr>
          <p:cNvPr id="279" name="Google Shape;279;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80" name="Google Shape;280;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81" name="Shape 281"/>
        <p:cNvGrpSpPr/>
        <p:nvPr/>
      </p:nvGrpSpPr>
      <p:grpSpPr>
        <a:xfrm>
          <a:off x="0" y="0"/>
          <a:ext cx="0" cy="0"/>
          <a:chOff x="0" y="0"/>
          <a:chExt cx="0" cy="0"/>
        </a:xfrm>
      </p:grpSpPr>
      <p:pic>
        <p:nvPicPr>
          <p:cNvPr id="282" name="Google Shape;282;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83" name="Google Shape;283;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84" name="Shape 284"/>
        <p:cNvGrpSpPr/>
        <p:nvPr/>
      </p:nvGrpSpPr>
      <p:grpSpPr>
        <a:xfrm>
          <a:off x="0" y="0"/>
          <a:ext cx="0" cy="0"/>
          <a:chOff x="0" y="0"/>
          <a:chExt cx="0" cy="0"/>
        </a:xfrm>
      </p:grpSpPr>
      <p:pic>
        <p:nvPicPr>
          <p:cNvPr descr="Icon&#10;&#10;Description automatically generated" id="285" name="Google Shape;285;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86" name="Google Shape;286;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88" name="Shape 288"/>
        <p:cNvGrpSpPr/>
        <p:nvPr/>
      </p:nvGrpSpPr>
      <p:grpSpPr>
        <a:xfrm>
          <a:off x="0" y="0"/>
          <a:ext cx="0" cy="0"/>
          <a:chOff x="0" y="0"/>
          <a:chExt cx="0" cy="0"/>
        </a:xfrm>
      </p:grpSpPr>
      <p:pic>
        <p:nvPicPr>
          <p:cNvPr descr="Shape&#10;&#10;Description automatically generated with low confidence" id="289" name="Google Shape;289;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0" name="Google Shape;290;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2" name="Google Shape;292;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3" name="Google Shape;293;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 name="Google Shape;294;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5" name="Google Shape;295;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6" name="Google Shape;296;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7" name="Google Shape;297;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300" name="Shape 300"/>
        <p:cNvGrpSpPr/>
        <p:nvPr/>
      </p:nvGrpSpPr>
      <p:grpSpPr>
        <a:xfrm>
          <a:off x="0" y="0"/>
          <a:ext cx="0" cy="0"/>
          <a:chOff x="0" y="0"/>
          <a:chExt cx="0" cy="0"/>
        </a:xfrm>
      </p:grpSpPr>
      <p:pic>
        <p:nvPicPr>
          <p:cNvPr descr="Shape&#10;&#10;Description automatically generated with low confidence" id="301" name="Google Shape;301;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02" name="Google Shape;302;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5" name="Google Shape;305;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7" name="Google Shape;307;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8" name="Google Shape;308;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9" name="Google Shape;309;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12" name="Shape 312"/>
        <p:cNvGrpSpPr/>
        <p:nvPr/>
      </p:nvGrpSpPr>
      <p:grpSpPr>
        <a:xfrm>
          <a:off x="0" y="0"/>
          <a:ext cx="0" cy="0"/>
          <a:chOff x="0" y="0"/>
          <a:chExt cx="0" cy="0"/>
        </a:xfrm>
      </p:grpSpPr>
      <p:pic>
        <p:nvPicPr>
          <p:cNvPr descr="Shape&#10;&#10;Description automatically generated with low confidence" id="313" name="Google Shape;313;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14" name="Google Shape;314;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15" name="Google Shape;315;p249"/>
          <p:cNvGrpSpPr/>
          <p:nvPr/>
        </p:nvGrpSpPr>
        <p:grpSpPr>
          <a:xfrm>
            <a:off x="2257341" y="1861278"/>
            <a:ext cx="560368" cy="825149"/>
            <a:chOff x="2257341" y="1871217"/>
            <a:chExt cx="560368" cy="825149"/>
          </a:xfrm>
        </p:grpSpPr>
        <p:sp>
          <p:nvSpPr>
            <p:cNvPr id="316" name="Google Shape;316;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7" name="Google Shape;317;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8" name="Google Shape;318;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9" name="Google Shape;319;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0" name="Google Shape;320;p249"/>
          <p:cNvGrpSpPr/>
          <p:nvPr/>
        </p:nvGrpSpPr>
        <p:grpSpPr>
          <a:xfrm>
            <a:off x="6326292" y="1861278"/>
            <a:ext cx="560368" cy="825149"/>
            <a:chOff x="6326292" y="1871217"/>
            <a:chExt cx="560368" cy="825149"/>
          </a:xfrm>
        </p:grpSpPr>
        <p:sp>
          <p:nvSpPr>
            <p:cNvPr id="321" name="Google Shape;321;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2" name="Google Shape;322;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23" name="Google Shape;323;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24" name="Google Shape;324;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25" name="Google Shape;325;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7" name="Google Shape;327;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Google Shape;329;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31" name="Shape 331"/>
        <p:cNvGrpSpPr/>
        <p:nvPr/>
      </p:nvGrpSpPr>
      <p:grpSpPr>
        <a:xfrm>
          <a:off x="0" y="0"/>
          <a:ext cx="0" cy="0"/>
          <a:chOff x="0" y="0"/>
          <a:chExt cx="0" cy="0"/>
        </a:xfrm>
      </p:grpSpPr>
      <p:pic>
        <p:nvPicPr>
          <p:cNvPr descr="Shape&#10;&#10;Description automatically generated with low confidence" id="332" name="Google Shape;332;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33" name="Google Shape;333;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5" name="Google Shape;335;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36" name="Google Shape;336;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 name="Google Shape;337;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8" name="Google Shape;338;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9" name="Google Shape;339;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40" name="Google Shape;340;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2" name="Google Shape;342;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3" name="Google Shape;343;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44" name="Google Shape;344;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47" name="Shape 347"/>
        <p:cNvGrpSpPr/>
        <p:nvPr/>
      </p:nvGrpSpPr>
      <p:grpSpPr>
        <a:xfrm>
          <a:off x="0" y="0"/>
          <a:ext cx="0" cy="0"/>
          <a:chOff x="0" y="0"/>
          <a:chExt cx="0" cy="0"/>
        </a:xfrm>
      </p:grpSpPr>
      <p:pic>
        <p:nvPicPr>
          <p:cNvPr descr="Shape&#10;&#10;Description automatically generated with low confidence" id="348" name="Google Shape;348;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9" name="Google Shape;349;p251"/>
          <p:cNvGrpSpPr/>
          <p:nvPr/>
        </p:nvGrpSpPr>
        <p:grpSpPr>
          <a:xfrm>
            <a:off x="0" y="2399230"/>
            <a:ext cx="9144001" cy="2349751"/>
            <a:chOff x="0" y="2182920"/>
            <a:chExt cx="9144001" cy="2349751"/>
          </a:xfrm>
        </p:grpSpPr>
        <p:sp>
          <p:nvSpPr>
            <p:cNvPr id="350" name="Google Shape;350;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1" name="Google Shape;351;p251"/>
            <p:cNvGrpSpPr/>
            <p:nvPr/>
          </p:nvGrpSpPr>
          <p:grpSpPr>
            <a:xfrm>
              <a:off x="1229347" y="2182920"/>
              <a:ext cx="6685306" cy="1002265"/>
              <a:chOff x="976268" y="2064936"/>
              <a:chExt cx="6685306" cy="1002265"/>
            </a:xfrm>
          </p:grpSpPr>
          <p:sp>
            <p:nvSpPr>
              <p:cNvPr id="352" name="Google Shape;352;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5" name="Google Shape;355;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9" name="Google Shape;359;p251"/>
          <p:cNvSpPr/>
          <p:nvPr>
            <p:ph idx="5" type="pic"/>
          </p:nvPr>
        </p:nvSpPr>
        <p:spPr>
          <a:xfrm>
            <a:off x="1460973" y="2631002"/>
            <a:ext cx="539010" cy="538720"/>
          </a:xfrm>
          <a:prstGeom prst="rect">
            <a:avLst/>
          </a:prstGeom>
          <a:noFill/>
          <a:ln>
            <a:noFill/>
          </a:ln>
        </p:spPr>
      </p:sp>
      <p:sp>
        <p:nvSpPr>
          <p:cNvPr id="360" name="Google Shape;360;p251"/>
          <p:cNvSpPr/>
          <p:nvPr>
            <p:ph idx="6" type="pic"/>
          </p:nvPr>
        </p:nvSpPr>
        <p:spPr>
          <a:xfrm>
            <a:off x="4302493" y="2631002"/>
            <a:ext cx="539010" cy="538720"/>
          </a:xfrm>
          <a:prstGeom prst="rect">
            <a:avLst/>
          </a:prstGeom>
          <a:noFill/>
          <a:ln>
            <a:noFill/>
          </a:ln>
        </p:spPr>
      </p:sp>
      <p:sp>
        <p:nvSpPr>
          <p:cNvPr id="361" name="Google Shape;361;p251"/>
          <p:cNvSpPr/>
          <p:nvPr>
            <p:ph idx="7" type="pic"/>
          </p:nvPr>
        </p:nvSpPr>
        <p:spPr>
          <a:xfrm>
            <a:off x="7144013" y="2631002"/>
            <a:ext cx="539010" cy="538720"/>
          </a:xfrm>
          <a:prstGeom prst="rect">
            <a:avLst/>
          </a:prstGeom>
          <a:noFill/>
          <a:ln>
            <a:noFill/>
          </a:ln>
        </p:spPr>
      </p:sp>
      <p:sp>
        <p:nvSpPr>
          <p:cNvPr id="362" name="Google Shape;362;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64" name="Shape 364"/>
        <p:cNvGrpSpPr/>
        <p:nvPr/>
      </p:nvGrpSpPr>
      <p:grpSpPr>
        <a:xfrm>
          <a:off x="0" y="0"/>
          <a:ext cx="0" cy="0"/>
          <a:chOff x="0" y="0"/>
          <a:chExt cx="0" cy="0"/>
        </a:xfrm>
      </p:grpSpPr>
      <p:pic>
        <p:nvPicPr>
          <p:cNvPr descr="Shape&#10;&#10;Description automatically generated with low confidence" id="365" name="Google Shape;365;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6" name="Google Shape;366;p252"/>
          <p:cNvGrpSpPr/>
          <p:nvPr/>
        </p:nvGrpSpPr>
        <p:grpSpPr>
          <a:xfrm>
            <a:off x="0" y="2399230"/>
            <a:ext cx="9144001" cy="2349751"/>
            <a:chOff x="0" y="2182920"/>
            <a:chExt cx="9144001" cy="2349751"/>
          </a:xfrm>
        </p:grpSpPr>
        <p:sp>
          <p:nvSpPr>
            <p:cNvPr id="367" name="Google Shape;367;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8" name="Google Shape;368;p252"/>
            <p:cNvGrpSpPr/>
            <p:nvPr/>
          </p:nvGrpSpPr>
          <p:grpSpPr>
            <a:xfrm>
              <a:off x="1229347" y="2182920"/>
              <a:ext cx="6685306" cy="1002265"/>
              <a:chOff x="976268" y="2064936"/>
              <a:chExt cx="6685306" cy="1002265"/>
            </a:xfrm>
          </p:grpSpPr>
          <p:sp>
            <p:nvSpPr>
              <p:cNvPr id="369" name="Google Shape;369;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1" name="Google Shape;371;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2" name="Google Shape;372;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6" name="Google Shape;376;p252"/>
          <p:cNvSpPr/>
          <p:nvPr>
            <p:ph idx="5" type="pic"/>
          </p:nvPr>
        </p:nvSpPr>
        <p:spPr>
          <a:xfrm>
            <a:off x="1460973" y="2631002"/>
            <a:ext cx="539010" cy="538720"/>
          </a:xfrm>
          <a:prstGeom prst="rect">
            <a:avLst/>
          </a:prstGeom>
          <a:noFill/>
          <a:ln>
            <a:noFill/>
          </a:ln>
        </p:spPr>
      </p:sp>
      <p:sp>
        <p:nvSpPr>
          <p:cNvPr id="377" name="Google Shape;377;p252"/>
          <p:cNvSpPr/>
          <p:nvPr>
            <p:ph idx="6" type="pic"/>
          </p:nvPr>
        </p:nvSpPr>
        <p:spPr>
          <a:xfrm>
            <a:off x="4302493" y="2631002"/>
            <a:ext cx="539010" cy="538720"/>
          </a:xfrm>
          <a:prstGeom prst="rect">
            <a:avLst/>
          </a:prstGeom>
          <a:noFill/>
          <a:ln>
            <a:noFill/>
          </a:ln>
        </p:spPr>
      </p:sp>
      <p:sp>
        <p:nvSpPr>
          <p:cNvPr id="378" name="Google Shape;378;p252"/>
          <p:cNvSpPr/>
          <p:nvPr>
            <p:ph idx="7" type="pic"/>
          </p:nvPr>
        </p:nvSpPr>
        <p:spPr>
          <a:xfrm>
            <a:off x="7144013" y="2631002"/>
            <a:ext cx="539010" cy="538720"/>
          </a:xfrm>
          <a:prstGeom prst="rect">
            <a:avLst/>
          </a:prstGeom>
          <a:noFill/>
          <a:ln>
            <a:noFill/>
          </a:ln>
        </p:spPr>
      </p:sp>
      <p:sp>
        <p:nvSpPr>
          <p:cNvPr id="379" name="Google Shape;379;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0" name="Google Shape;380;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81" name="Shape 381"/>
        <p:cNvGrpSpPr/>
        <p:nvPr/>
      </p:nvGrpSpPr>
      <p:grpSpPr>
        <a:xfrm>
          <a:off x="0" y="0"/>
          <a:ext cx="0" cy="0"/>
          <a:chOff x="0" y="0"/>
          <a:chExt cx="0" cy="0"/>
        </a:xfrm>
      </p:grpSpPr>
      <p:pic>
        <p:nvPicPr>
          <p:cNvPr descr="Shape&#10;&#10;Description automatically generated with low confidence" id="382" name="Google Shape;382;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3" name="Google Shape;383;p253"/>
          <p:cNvGrpSpPr/>
          <p:nvPr/>
        </p:nvGrpSpPr>
        <p:grpSpPr>
          <a:xfrm>
            <a:off x="0" y="2399230"/>
            <a:ext cx="9144001" cy="2349751"/>
            <a:chOff x="0" y="2182920"/>
            <a:chExt cx="9144001" cy="2349751"/>
          </a:xfrm>
        </p:grpSpPr>
        <p:sp>
          <p:nvSpPr>
            <p:cNvPr id="384" name="Google Shape;384;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5" name="Google Shape;385;p253"/>
            <p:cNvGrpSpPr/>
            <p:nvPr/>
          </p:nvGrpSpPr>
          <p:grpSpPr>
            <a:xfrm>
              <a:off x="1229347" y="2182920"/>
              <a:ext cx="6685306" cy="1002265"/>
              <a:chOff x="976268" y="2064936"/>
              <a:chExt cx="6685306" cy="1002265"/>
            </a:xfrm>
          </p:grpSpPr>
          <p:sp>
            <p:nvSpPr>
              <p:cNvPr id="386" name="Google Shape;386;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89" name="Google Shape;389;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0" name="Google Shape;390;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1" name="Google Shape;391;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2" name="Google Shape;392;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3" name="Google Shape;393;p253"/>
          <p:cNvSpPr/>
          <p:nvPr>
            <p:ph idx="5" type="pic"/>
          </p:nvPr>
        </p:nvSpPr>
        <p:spPr>
          <a:xfrm>
            <a:off x="1460973" y="2631002"/>
            <a:ext cx="539010" cy="538720"/>
          </a:xfrm>
          <a:prstGeom prst="rect">
            <a:avLst/>
          </a:prstGeom>
          <a:noFill/>
          <a:ln>
            <a:noFill/>
          </a:ln>
        </p:spPr>
      </p:sp>
      <p:sp>
        <p:nvSpPr>
          <p:cNvPr id="394" name="Google Shape;394;p253"/>
          <p:cNvSpPr/>
          <p:nvPr>
            <p:ph idx="6" type="pic"/>
          </p:nvPr>
        </p:nvSpPr>
        <p:spPr>
          <a:xfrm>
            <a:off x="4302493" y="2631002"/>
            <a:ext cx="539010" cy="538720"/>
          </a:xfrm>
          <a:prstGeom prst="rect">
            <a:avLst/>
          </a:prstGeom>
          <a:noFill/>
          <a:ln>
            <a:noFill/>
          </a:ln>
        </p:spPr>
      </p:sp>
      <p:sp>
        <p:nvSpPr>
          <p:cNvPr id="395" name="Google Shape;395;p253"/>
          <p:cNvSpPr/>
          <p:nvPr>
            <p:ph idx="7" type="pic"/>
          </p:nvPr>
        </p:nvSpPr>
        <p:spPr>
          <a:xfrm>
            <a:off x="7144013" y="2631002"/>
            <a:ext cx="539010" cy="538720"/>
          </a:xfrm>
          <a:prstGeom prst="rect">
            <a:avLst/>
          </a:prstGeom>
          <a:noFill/>
          <a:ln>
            <a:noFill/>
          </a:ln>
        </p:spPr>
      </p:sp>
      <p:sp>
        <p:nvSpPr>
          <p:cNvPr id="396" name="Google Shape;396;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98" name="Shape 398"/>
        <p:cNvGrpSpPr/>
        <p:nvPr/>
      </p:nvGrpSpPr>
      <p:grpSpPr>
        <a:xfrm>
          <a:off x="0" y="0"/>
          <a:ext cx="0" cy="0"/>
          <a:chOff x="0" y="0"/>
          <a:chExt cx="0" cy="0"/>
        </a:xfrm>
      </p:grpSpPr>
      <p:pic>
        <p:nvPicPr>
          <p:cNvPr descr="Shape&#10;&#10;Description automatically generated with low confidence" id="399" name="Google Shape;399;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00" name="Google Shape;400;p254"/>
          <p:cNvGrpSpPr/>
          <p:nvPr/>
        </p:nvGrpSpPr>
        <p:grpSpPr>
          <a:xfrm>
            <a:off x="0" y="2399230"/>
            <a:ext cx="9144001" cy="2349751"/>
            <a:chOff x="0" y="2182920"/>
            <a:chExt cx="9144001" cy="2349751"/>
          </a:xfrm>
        </p:grpSpPr>
        <p:sp>
          <p:nvSpPr>
            <p:cNvPr id="401" name="Google Shape;401;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02" name="Google Shape;402;p254"/>
            <p:cNvGrpSpPr/>
            <p:nvPr/>
          </p:nvGrpSpPr>
          <p:grpSpPr>
            <a:xfrm>
              <a:off x="1229347" y="2182920"/>
              <a:ext cx="6685306" cy="1002265"/>
              <a:chOff x="976268" y="2064936"/>
              <a:chExt cx="6685306" cy="1002265"/>
            </a:xfrm>
          </p:grpSpPr>
          <p:sp>
            <p:nvSpPr>
              <p:cNvPr id="403" name="Google Shape;403;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5" name="Google Shape;405;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06" name="Google Shape;406;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7" name="Google Shape;407;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8" name="Google Shape;408;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9" name="Google Shape;409;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0" name="Google Shape;410;p254"/>
          <p:cNvSpPr/>
          <p:nvPr>
            <p:ph idx="5" type="pic"/>
          </p:nvPr>
        </p:nvSpPr>
        <p:spPr>
          <a:xfrm>
            <a:off x="1460973" y="2631002"/>
            <a:ext cx="539010" cy="538720"/>
          </a:xfrm>
          <a:prstGeom prst="rect">
            <a:avLst/>
          </a:prstGeom>
          <a:noFill/>
          <a:ln>
            <a:noFill/>
          </a:ln>
        </p:spPr>
      </p:sp>
      <p:sp>
        <p:nvSpPr>
          <p:cNvPr id="411" name="Google Shape;411;p254"/>
          <p:cNvSpPr/>
          <p:nvPr>
            <p:ph idx="6" type="pic"/>
          </p:nvPr>
        </p:nvSpPr>
        <p:spPr>
          <a:xfrm>
            <a:off x="4302493" y="2631002"/>
            <a:ext cx="539010" cy="538720"/>
          </a:xfrm>
          <a:prstGeom prst="rect">
            <a:avLst/>
          </a:prstGeom>
          <a:noFill/>
          <a:ln>
            <a:noFill/>
          </a:ln>
        </p:spPr>
      </p:sp>
      <p:sp>
        <p:nvSpPr>
          <p:cNvPr id="412" name="Google Shape;412;p254"/>
          <p:cNvSpPr/>
          <p:nvPr>
            <p:ph idx="7" type="pic"/>
          </p:nvPr>
        </p:nvSpPr>
        <p:spPr>
          <a:xfrm>
            <a:off x="7144013" y="2631002"/>
            <a:ext cx="539010" cy="538720"/>
          </a:xfrm>
          <a:prstGeom prst="rect">
            <a:avLst/>
          </a:prstGeom>
          <a:noFill/>
          <a:ln>
            <a:noFill/>
          </a:ln>
        </p:spPr>
      </p:sp>
      <p:sp>
        <p:nvSpPr>
          <p:cNvPr id="413" name="Google Shape;413;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15" name="Shape 415"/>
        <p:cNvGrpSpPr/>
        <p:nvPr/>
      </p:nvGrpSpPr>
      <p:grpSpPr>
        <a:xfrm>
          <a:off x="0" y="0"/>
          <a:ext cx="0" cy="0"/>
          <a:chOff x="0" y="0"/>
          <a:chExt cx="0" cy="0"/>
        </a:xfrm>
      </p:grpSpPr>
      <p:pic>
        <p:nvPicPr>
          <p:cNvPr descr="Shape&#10;&#10;Description automatically generated with low confidence" id="416" name="Google Shape;416;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7" name="Google Shape;417;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18" name="Google Shape;418;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19" name="Google Shape;419;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0" name="Google Shape;420;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2" name="Google Shape;422;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3" name="Google Shape;423;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4" name="Google Shape;424;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255"/>
          <p:cNvSpPr/>
          <p:nvPr>
            <p:ph idx="4" type="pic"/>
          </p:nvPr>
        </p:nvSpPr>
        <p:spPr>
          <a:xfrm>
            <a:off x="1324089" y="1830915"/>
            <a:ext cx="482600" cy="482600"/>
          </a:xfrm>
          <a:prstGeom prst="rect">
            <a:avLst/>
          </a:prstGeom>
          <a:noFill/>
          <a:ln>
            <a:noFill/>
          </a:ln>
        </p:spPr>
      </p:sp>
      <p:sp>
        <p:nvSpPr>
          <p:cNvPr id="426" name="Google Shape;426;p255"/>
          <p:cNvSpPr/>
          <p:nvPr>
            <p:ph idx="5" type="pic"/>
          </p:nvPr>
        </p:nvSpPr>
        <p:spPr>
          <a:xfrm>
            <a:off x="4330701" y="1830915"/>
            <a:ext cx="482600" cy="482600"/>
          </a:xfrm>
          <a:prstGeom prst="rect">
            <a:avLst/>
          </a:prstGeom>
          <a:noFill/>
          <a:ln>
            <a:noFill/>
          </a:ln>
        </p:spPr>
      </p:sp>
      <p:sp>
        <p:nvSpPr>
          <p:cNvPr id="427" name="Google Shape;427;p255"/>
          <p:cNvSpPr/>
          <p:nvPr>
            <p:ph idx="6" type="pic"/>
          </p:nvPr>
        </p:nvSpPr>
        <p:spPr>
          <a:xfrm>
            <a:off x="7337312" y="1830915"/>
            <a:ext cx="482600" cy="482600"/>
          </a:xfrm>
          <a:prstGeom prst="rect">
            <a:avLst/>
          </a:prstGeom>
          <a:noFill/>
          <a:ln>
            <a:noFill/>
          </a:ln>
        </p:spPr>
      </p:sp>
      <p:sp>
        <p:nvSpPr>
          <p:cNvPr id="428" name="Google Shape;428;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9" name="Google Shape;429;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1" name="Google Shape;431;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33" name="Shape 433"/>
        <p:cNvGrpSpPr/>
        <p:nvPr/>
      </p:nvGrpSpPr>
      <p:grpSpPr>
        <a:xfrm>
          <a:off x="0" y="0"/>
          <a:ext cx="0" cy="0"/>
          <a:chOff x="0" y="0"/>
          <a:chExt cx="0" cy="0"/>
        </a:xfrm>
      </p:grpSpPr>
      <p:pic>
        <p:nvPicPr>
          <p:cNvPr descr="Shape&#10;&#10;Description automatically generated with low confidence" id="434" name="Google Shape;434;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35" name="Google Shape;435;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36" name="Google Shape;436;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37" name="Google Shape;437;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8" name="Google Shape;438;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Google Shape;441;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256"/>
          <p:cNvSpPr/>
          <p:nvPr>
            <p:ph idx="4" type="pic"/>
          </p:nvPr>
        </p:nvSpPr>
        <p:spPr>
          <a:xfrm>
            <a:off x="1324089" y="1830915"/>
            <a:ext cx="482600" cy="482600"/>
          </a:xfrm>
          <a:prstGeom prst="rect">
            <a:avLst/>
          </a:prstGeom>
          <a:noFill/>
          <a:ln>
            <a:noFill/>
          </a:ln>
        </p:spPr>
      </p:sp>
      <p:sp>
        <p:nvSpPr>
          <p:cNvPr id="444" name="Google Shape;444;p256"/>
          <p:cNvSpPr/>
          <p:nvPr>
            <p:ph idx="5" type="pic"/>
          </p:nvPr>
        </p:nvSpPr>
        <p:spPr>
          <a:xfrm>
            <a:off x="4330701" y="1830915"/>
            <a:ext cx="482600" cy="482600"/>
          </a:xfrm>
          <a:prstGeom prst="rect">
            <a:avLst/>
          </a:prstGeom>
          <a:noFill/>
          <a:ln>
            <a:noFill/>
          </a:ln>
        </p:spPr>
      </p:sp>
      <p:sp>
        <p:nvSpPr>
          <p:cNvPr id="445" name="Google Shape;445;p256"/>
          <p:cNvSpPr/>
          <p:nvPr>
            <p:ph idx="6" type="pic"/>
          </p:nvPr>
        </p:nvSpPr>
        <p:spPr>
          <a:xfrm>
            <a:off x="7337312" y="1830915"/>
            <a:ext cx="482600" cy="482600"/>
          </a:xfrm>
          <a:prstGeom prst="rect">
            <a:avLst/>
          </a:prstGeom>
          <a:noFill/>
          <a:ln>
            <a:noFill/>
          </a:ln>
        </p:spPr>
      </p:sp>
      <p:sp>
        <p:nvSpPr>
          <p:cNvPr id="446" name="Google Shape;446;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7" name="Google Shape;447;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9" name="Google Shape;449;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0" name="Google Shape;450;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51" name="Shape 451"/>
        <p:cNvGrpSpPr/>
        <p:nvPr/>
      </p:nvGrpSpPr>
      <p:grpSpPr>
        <a:xfrm>
          <a:off x="0" y="0"/>
          <a:ext cx="0" cy="0"/>
          <a:chOff x="0" y="0"/>
          <a:chExt cx="0" cy="0"/>
        </a:xfrm>
      </p:grpSpPr>
      <p:pic>
        <p:nvPicPr>
          <p:cNvPr descr="Shape&#10;&#10;Description automatically generated with low confidence" id="452" name="Google Shape;452;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53" name="Google Shape;453;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54" name="Google Shape;454;p257"/>
          <p:cNvGrpSpPr/>
          <p:nvPr/>
        </p:nvGrpSpPr>
        <p:grpSpPr>
          <a:xfrm>
            <a:off x="865742" y="1720353"/>
            <a:ext cx="7412516" cy="894818"/>
            <a:chOff x="865742" y="1720353"/>
            <a:chExt cx="7412516" cy="894818"/>
          </a:xfrm>
        </p:grpSpPr>
        <p:grpSp>
          <p:nvGrpSpPr>
            <p:cNvPr id="455" name="Google Shape;455;p257"/>
            <p:cNvGrpSpPr/>
            <p:nvPr/>
          </p:nvGrpSpPr>
          <p:grpSpPr>
            <a:xfrm>
              <a:off x="3119411" y="1720353"/>
              <a:ext cx="651510" cy="894818"/>
              <a:chOff x="2980317" y="2014294"/>
              <a:chExt cx="651510" cy="894818"/>
            </a:xfrm>
          </p:grpSpPr>
          <p:cxnSp>
            <p:nvCxnSpPr>
              <p:cNvPr id="456" name="Google Shape;456;p257"/>
              <p:cNvCxnSpPr>
                <a:endCxn id="457"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8" name="Google Shape;458;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7" name="Google Shape;457;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59" name="Google Shape;459;p257"/>
            <p:cNvGrpSpPr/>
            <p:nvPr/>
          </p:nvGrpSpPr>
          <p:grpSpPr>
            <a:xfrm>
              <a:off x="5373080" y="1720353"/>
              <a:ext cx="651510" cy="894818"/>
              <a:chOff x="5071929" y="2014294"/>
              <a:chExt cx="651510" cy="894818"/>
            </a:xfrm>
          </p:grpSpPr>
          <p:cxnSp>
            <p:nvCxnSpPr>
              <p:cNvPr id="460" name="Google Shape;460;p257"/>
              <p:cNvCxnSpPr>
                <a:endCxn id="461"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2" name="Google Shape;462;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1" name="Google Shape;461;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63" name="Google Shape;463;p257"/>
            <p:cNvGrpSpPr/>
            <p:nvPr/>
          </p:nvGrpSpPr>
          <p:grpSpPr>
            <a:xfrm>
              <a:off x="7626748" y="1720353"/>
              <a:ext cx="651510" cy="894818"/>
              <a:chOff x="7469822" y="2014294"/>
              <a:chExt cx="651510" cy="894818"/>
            </a:xfrm>
          </p:grpSpPr>
          <p:cxnSp>
            <p:nvCxnSpPr>
              <p:cNvPr id="464" name="Google Shape;464;p257"/>
              <p:cNvCxnSpPr>
                <a:endCxn id="465"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6" name="Google Shape;466;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5" name="Google Shape;465;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67" name="Google Shape;467;p257"/>
            <p:cNvGrpSpPr/>
            <p:nvPr/>
          </p:nvGrpSpPr>
          <p:grpSpPr>
            <a:xfrm>
              <a:off x="865742" y="1720353"/>
              <a:ext cx="651510" cy="894818"/>
              <a:chOff x="888704" y="2014294"/>
              <a:chExt cx="651510" cy="894818"/>
            </a:xfrm>
          </p:grpSpPr>
          <p:cxnSp>
            <p:nvCxnSpPr>
              <p:cNvPr id="468" name="Google Shape;468;p257"/>
              <p:cNvCxnSpPr>
                <a:endCxn id="469"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70" name="Google Shape;470;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9" name="Google Shape;469;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71" name="Google Shape;471;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2" name="Google Shape;472;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3" name="Google Shape;473;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4" name="Google Shape;474;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5" name="Google Shape;475;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6" name="Google Shape;476;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7" name="Google Shape;477;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8" name="Google Shape;478;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9" name="Google Shape;479;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0" name="Google Shape;480;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81" name="Shape 481"/>
        <p:cNvGrpSpPr/>
        <p:nvPr/>
      </p:nvGrpSpPr>
      <p:grpSpPr>
        <a:xfrm>
          <a:off x="0" y="0"/>
          <a:ext cx="0" cy="0"/>
          <a:chOff x="0" y="0"/>
          <a:chExt cx="0" cy="0"/>
        </a:xfrm>
      </p:grpSpPr>
      <p:pic>
        <p:nvPicPr>
          <p:cNvPr descr="Shape&#10;&#10;Description automatically generated with low confidence" id="482" name="Google Shape;482;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83" name="Google Shape;483;p258"/>
          <p:cNvGrpSpPr/>
          <p:nvPr/>
        </p:nvGrpSpPr>
        <p:grpSpPr>
          <a:xfrm>
            <a:off x="1114581" y="3141131"/>
            <a:ext cx="175260" cy="1120085"/>
            <a:chOff x="973176" y="3197693"/>
            <a:chExt cx="175260" cy="1120085"/>
          </a:xfrm>
        </p:grpSpPr>
        <p:sp>
          <p:nvSpPr>
            <p:cNvPr id="484" name="Google Shape;484;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5" name="Google Shape;485;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86" name="Google Shape;486;p258"/>
          <p:cNvGrpSpPr/>
          <p:nvPr/>
        </p:nvGrpSpPr>
        <p:grpSpPr>
          <a:xfrm>
            <a:off x="5033439" y="1436374"/>
            <a:ext cx="175260" cy="1120085"/>
            <a:chOff x="4892034" y="1492936"/>
            <a:chExt cx="175260" cy="1120085"/>
          </a:xfrm>
        </p:grpSpPr>
        <p:sp>
          <p:nvSpPr>
            <p:cNvPr id="487" name="Google Shape;487;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8" name="Google Shape;488;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258"/>
          <p:cNvGrpSpPr/>
          <p:nvPr/>
        </p:nvGrpSpPr>
        <p:grpSpPr>
          <a:xfrm>
            <a:off x="1114581" y="1436374"/>
            <a:ext cx="175260" cy="1120085"/>
            <a:chOff x="973176" y="1492936"/>
            <a:chExt cx="175260" cy="1120085"/>
          </a:xfrm>
        </p:grpSpPr>
        <p:cxnSp>
          <p:nvCxnSpPr>
            <p:cNvPr id="490" name="Google Shape;490;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91" name="Google Shape;491;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92" name="Google Shape;492;p258"/>
          <p:cNvGrpSpPr/>
          <p:nvPr/>
        </p:nvGrpSpPr>
        <p:grpSpPr>
          <a:xfrm>
            <a:off x="5033439" y="3141131"/>
            <a:ext cx="175260" cy="1120085"/>
            <a:chOff x="4892034" y="3197693"/>
            <a:chExt cx="175260" cy="1120085"/>
          </a:xfrm>
        </p:grpSpPr>
        <p:cxnSp>
          <p:nvCxnSpPr>
            <p:cNvPr id="493" name="Google Shape;493;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94" name="Google Shape;494;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95" name="Google Shape;495;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6" name="Google Shape;496;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9" name="Google Shape;499;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 name="Google Shape;500;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 name="Google Shape;501;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4" name="Google Shape;504;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505" name="Shape 505"/>
        <p:cNvGrpSpPr/>
        <p:nvPr/>
      </p:nvGrpSpPr>
      <p:grpSpPr>
        <a:xfrm>
          <a:off x="0" y="0"/>
          <a:ext cx="0" cy="0"/>
          <a:chOff x="0" y="0"/>
          <a:chExt cx="0" cy="0"/>
        </a:xfrm>
      </p:grpSpPr>
      <p:pic>
        <p:nvPicPr>
          <p:cNvPr descr="Shape&#10;&#10;Description automatically generated with low confidence" id="506" name="Google Shape;506;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7" name="Google Shape;507;p259"/>
          <p:cNvGrpSpPr/>
          <p:nvPr/>
        </p:nvGrpSpPr>
        <p:grpSpPr>
          <a:xfrm>
            <a:off x="270520" y="225967"/>
            <a:ext cx="175260" cy="2964623"/>
            <a:chOff x="270520" y="1140367"/>
            <a:chExt cx="175260" cy="2964623"/>
          </a:xfrm>
        </p:grpSpPr>
        <p:grpSp>
          <p:nvGrpSpPr>
            <p:cNvPr id="508" name="Google Shape;508;p259"/>
            <p:cNvGrpSpPr/>
            <p:nvPr/>
          </p:nvGrpSpPr>
          <p:grpSpPr>
            <a:xfrm>
              <a:off x="270520" y="2780648"/>
              <a:ext cx="175260" cy="1324342"/>
              <a:chOff x="129115" y="2837210"/>
              <a:chExt cx="175260" cy="1324342"/>
            </a:xfrm>
          </p:grpSpPr>
          <p:sp>
            <p:nvSpPr>
              <p:cNvPr id="509" name="Google Shape;509;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0" name="Google Shape;510;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1" name="Google Shape;511;p259"/>
            <p:cNvGrpSpPr/>
            <p:nvPr/>
          </p:nvGrpSpPr>
          <p:grpSpPr>
            <a:xfrm>
              <a:off x="270520" y="1140367"/>
              <a:ext cx="175260" cy="1310953"/>
              <a:chOff x="129115" y="1196929"/>
              <a:chExt cx="175260" cy="1310953"/>
            </a:xfrm>
          </p:grpSpPr>
          <p:cxnSp>
            <p:nvCxnSpPr>
              <p:cNvPr id="512" name="Google Shape;512;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3" name="Google Shape;513;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4" name="Google Shape;514;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15" name="Google Shape;515;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16" name="Google Shape;516;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17" name="Google Shape;517;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18" name="Shape 518"/>
        <p:cNvGrpSpPr/>
        <p:nvPr/>
      </p:nvGrpSpPr>
      <p:grpSpPr>
        <a:xfrm>
          <a:off x="0" y="0"/>
          <a:ext cx="0" cy="0"/>
          <a:chOff x="0" y="0"/>
          <a:chExt cx="0" cy="0"/>
        </a:xfrm>
      </p:grpSpPr>
      <p:pic>
        <p:nvPicPr>
          <p:cNvPr descr="Shape&#10;&#10;Description automatically generated with low confidence" id="519" name="Google Shape;519;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20" name="Google Shape;520;p260"/>
          <p:cNvGrpSpPr/>
          <p:nvPr/>
        </p:nvGrpSpPr>
        <p:grpSpPr>
          <a:xfrm>
            <a:off x="270520" y="225967"/>
            <a:ext cx="175260" cy="2964623"/>
            <a:chOff x="270520" y="1140367"/>
            <a:chExt cx="175260" cy="2964623"/>
          </a:xfrm>
        </p:grpSpPr>
        <p:grpSp>
          <p:nvGrpSpPr>
            <p:cNvPr id="521" name="Google Shape;521;p260"/>
            <p:cNvGrpSpPr/>
            <p:nvPr/>
          </p:nvGrpSpPr>
          <p:grpSpPr>
            <a:xfrm>
              <a:off x="270520" y="2780648"/>
              <a:ext cx="175260" cy="1324342"/>
              <a:chOff x="129115" y="2837210"/>
              <a:chExt cx="175260" cy="1324342"/>
            </a:xfrm>
          </p:grpSpPr>
          <p:sp>
            <p:nvSpPr>
              <p:cNvPr id="522" name="Google Shape;522;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23" name="Google Shape;523;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24" name="Google Shape;524;p260"/>
            <p:cNvGrpSpPr/>
            <p:nvPr/>
          </p:nvGrpSpPr>
          <p:grpSpPr>
            <a:xfrm>
              <a:off x="270520" y="1140367"/>
              <a:ext cx="175260" cy="1310953"/>
              <a:chOff x="129115" y="1196929"/>
              <a:chExt cx="175260" cy="1310953"/>
            </a:xfrm>
          </p:grpSpPr>
          <p:cxnSp>
            <p:nvCxnSpPr>
              <p:cNvPr id="525" name="Google Shape;525;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26" name="Google Shape;526;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27" name="Google Shape;527;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8" name="Google Shape;528;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31" name="Shape 531"/>
        <p:cNvGrpSpPr/>
        <p:nvPr/>
      </p:nvGrpSpPr>
      <p:grpSpPr>
        <a:xfrm>
          <a:off x="0" y="0"/>
          <a:ext cx="0" cy="0"/>
          <a:chOff x="0" y="0"/>
          <a:chExt cx="0" cy="0"/>
        </a:xfrm>
      </p:grpSpPr>
      <p:pic>
        <p:nvPicPr>
          <p:cNvPr descr="Shape&#10;&#10;Description automatically generated with low confidence" id="532" name="Google Shape;532;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33" name="Google Shape;533;p261"/>
          <p:cNvGrpSpPr/>
          <p:nvPr/>
        </p:nvGrpSpPr>
        <p:grpSpPr>
          <a:xfrm>
            <a:off x="240067" y="2283802"/>
            <a:ext cx="8663867" cy="930794"/>
            <a:chOff x="198438" y="775483"/>
            <a:chExt cx="8634888" cy="927681"/>
          </a:xfrm>
        </p:grpSpPr>
        <p:pic>
          <p:nvPicPr>
            <p:cNvPr id="534" name="Google Shape;534;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35" name="Google Shape;535;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36" name="Google Shape;536;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37" name="Google Shape;537;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38" name="Google Shape;538;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39" name="Google Shape;539;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3" name="Google Shape;543;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4" name="Google Shape;544;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45" name="Shape 545"/>
        <p:cNvGrpSpPr/>
        <p:nvPr/>
      </p:nvGrpSpPr>
      <p:grpSpPr>
        <a:xfrm>
          <a:off x="0" y="0"/>
          <a:ext cx="0" cy="0"/>
          <a:chOff x="0" y="0"/>
          <a:chExt cx="0" cy="0"/>
        </a:xfrm>
      </p:grpSpPr>
      <p:pic>
        <p:nvPicPr>
          <p:cNvPr descr="Shape&#10;&#10;Description automatically generated with low confidence" id="546" name="Google Shape;546;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47" name="Google Shape;547;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9" name="Google Shape;549;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262"/>
          <p:cNvSpPr/>
          <p:nvPr>
            <p:ph idx="5" type="pic"/>
          </p:nvPr>
        </p:nvSpPr>
        <p:spPr>
          <a:xfrm>
            <a:off x="784630" y="1640956"/>
            <a:ext cx="931297" cy="930794"/>
          </a:xfrm>
          <a:prstGeom prst="rect">
            <a:avLst/>
          </a:prstGeom>
          <a:noFill/>
          <a:ln>
            <a:noFill/>
          </a:ln>
        </p:spPr>
      </p:sp>
      <p:sp>
        <p:nvSpPr>
          <p:cNvPr id="556" name="Google Shape;556;p262"/>
          <p:cNvSpPr/>
          <p:nvPr>
            <p:ph idx="6" type="pic"/>
          </p:nvPr>
        </p:nvSpPr>
        <p:spPr>
          <a:xfrm>
            <a:off x="5150215" y="1640956"/>
            <a:ext cx="931297" cy="930794"/>
          </a:xfrm>
          <a:prstGeom prst="rect">
            <a:avLst/>
          </a:prstGeom>
          <a:noFill/>
          <a:ln>
            <a:noFill/>
          </a:ln>
        </p:spPr>
      </p:sp>
      <p:sp>
        <p:nvSpPr>
          <p:cNvPr id="557" name="Google Shape;557;p262"/>
          <p:cNvSpPr/>
          <p:nvPr>
            <p:ph idx="7" type="pic"/>
          </p:nvPr>
        </p:nvSpPr>
        <p:spPr>
          <a:xfrm>
            <a:off x="784630" y="3302767"/>
            <a:ext cx="931297" cy="930794"/>
          </a:xfrm>
          <a:prstGeom prst="rect">
            <a:avLst/>
          </a:prstGeom>
          <a:noFill/>
          <a:ln>
            <a:noFill/>
          </a:ln>
        </p:spPr>
      </p:sp>
      <p:sp>
        <p:nvSpPr>
          <p:cNvPr id="558" name="Google Shape;558;p262"/>
          <p:cNvSpPr/>
          <p:nvPr>
            <p:ph idx="8" type="pic"/>
          </p:nvPr>
        </p:nvSpPr>
        <p:spPr>
          <a:xfrm>
            <a:off x="5150215" y="3302767"/>
            <a:ext cx="931297" cy="930794"/>
          </a:xfrm>
          <a:prstGeom prst="rect">
            <a:avLst/>
          </a:prstGeom>
          <a:noFill/>
          <a:ln>
            <a:noFill/>
          </a:ln>
        </p:spPr>
      </p:sp>
      <p:sp>
        <p:nvSpPr>
          <p:cNvPr id="559" name="Google Shape;559;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61" name="Shape 561"/>
        <p:cNvGrpSpPr/>
        <p:nvPr/>
      </p:nvGrpSpPr>
      <p:grpSpPr>
        <a:xfrm>
          <a:off x="0" y="0"/>
          <a:ext cx="0" cy="0"/>
          <a:chOff x="0" y="0"/>
          <a:chExt cx="0" cy="0"/>
        </a:xfrm>
      </p:grpSpPr>
      <p:pic>
        <p:nvPicPr>
          <p:cNvPr descr="Shape&#10;&#10;Description automatically generated with low confidence" id="562" name="Google Shape;562;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63" name="Google Shape;563;p263"/>
          <p:cNvGrpSpPr/>
          <p:nvPr/>
        </p:nvGrpSpPr>
        <p:grpSpPr>
          <a:xfrm>
            <a:off x="0" y="2399230"/>
            <a:ext cx="9144001" cy="2349751"/>
            <a:chOff x="0" y="2182920"/>
            <a:chExt cx="9144001" cy="2349751"/>
          </a:xfrm>
        </p:grpSpPr>
        <p:sp>
          <p:nvSpPr>
            <p:cNvPr id="564" name="Google Shape;564;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65" name="Google Shape;565;p263"/>
            <p:cNvGrpSpPr/>
            <p:nvPr/>
          </p:nvGrpSpPr>
          <p:grpSpPr>
            <a:xfrm>
              <a:off x="1229347" y="2182920"/>
              <a:ext cx="6685306" cy="1002265"/>
              <a:chOff x="976268" y="2064936"/>
              <a:chExt cx="6685306" cy="1002265"/>
            </a:xfrm>
          </p:grpSpPr>
          <p:sp>
            <p:nvSpPr>
              <p:cNvPr id="566" name="Google Shape;566;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8" name="Google Shape;568;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69" name="Google Shape;569;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0" name="Google Shape;570;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263"/>
          <p:cNvSpPr/>
          <p:nvPr>
            <p:ph idx="5" type="pic"/>
          </p:nvPr>
        </p:nvSpPr>
        <p:spPr>
          <a:xfrm>
            <a:off x="1460973" y="2631002"/>
            <a:ext cx="539010" cy="538720"/>
          </a:xfrm>
          <a:prstGeom prst="rect">
            <a:avLst/>
          </a:prstGeom>
          <a:noFill/>
          <a:ln>
            <a:noFill/>
          </a:ln>
        </p:spPr>
      </p:sp>
      <p:sp>
        <p:nvSpPr>
          <p:cNvPr id="574" name="Google Shape;574;p263"/>
          <p:cNvSpPr/>
          <p:nvPr>
            <p:ph idx="6" type="pic"/>
          </p:nvPr>
        </p:nvSpPr>
        <p:spPr>
          <a:xfrm>
            <a:off x="4302493" y="2631002"/>
            <a:ext cx="539010" cy="538720"/>
          </a:xfrm>
          <a:prstGeom prst="rect">
            <a:avLst/>
          </a:prstGeom>
          <a:noFill/>
          <a:ln>
            <a:noFill/>
          </a:ln>
        </p:spPr>
      </p:sp>
      <p:sp>
        <p:nvSpPr>
          <p:cNvPr id="575" name="Google Shape;575;p263"/>
          <p:cNvSpPr/>
          <p:nvPr>
            <p:ph idx="7" type="pic"/>
          </p:nvPr>
        </p:nvSpPr>
        <p:spPr>
          <a:xfrm>
            <a:off x="7144013" y="2631002"/>
            <a:ext cx="539010" cy="538720"/>
          </a:xfrm>
          <a:prstGeom prst="rect">
            <a:avLst/>
          </a:prstGeom>
          <a:noFill/>
          <a:ln>
            <a:noFill/>
          </a:ln>
        </p:spPr>
      </p:sp>
      <p:sp>
        <p:nvSpPr>
          <p:cNvPr id="576" name="Google Shape;576;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7" name="Google Shape;577;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78" name="Shape 578"/>
        <p:cNvGrpSpPr/>
        <p:nvPr/>
      </p:nvGrpSpPr>
      <p:grpSpPr>
        <a:xfrm>
          <a:off x="0" y="0"/>
          <a:ext cx="0" cy="0"/>
          <a:chOff x="0" y="0"/>
          <a:chExt cx="0" cy="0"/>
        </a:xfrm>
      </p:grpSpPr>
      <p:grpSp>
        <p:nvGrpSpPr>
          <p:cNvPr id="579" name="Google Shape;579;p264"/>
          <p:cNvGrpSpPr/>
          <p:nvPr/>
        </p:nvGrpSpPr>
        <p:grpSpPr>
          <a:xfrm>
            <a:off x="3138739" y="1728182"/>
            <a:ext cx="2866522" cy="2848912"/>
            <a:chOff x="-15798" y="0"/>
            <a:chExt cx="2571596" cy="2555798"/>
          </a:xfrm>
        </p:grpSpPr>
        <p:sp>
          <p:nvSpPr>
            <p:cNvPr id="580" name="Google Shape;580;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1" name="Google Shape;581;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2" name="Google Shape;582;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3" name="Google Shape;583;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4" name="Google Shape;584;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85" name="Google Shape;585;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 name="Google Shape;587;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 name="Google Shape;588;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9" name="Google Shape;589;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0" name="Google Shape;590;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1" name="Google Shape;591;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2" name="Google Shape;592;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98" name="Shape 598"/>
        <p:cNvGrpSpPr/>
        <p:nvPr/>
      </p:nvGrpSpPr>
      <p:grpSpPr>
        <a:xfrm>
          <a:off x="0" y="0"/>
          <a:ext cx="0" cy="0"/>
          <a:chOff x="0" y="0"/>
          <a:chExt cx="0" cy="0"/>
        </a:xfrm>
      </p:grpSpPr>
      <p:grpSp>
        <p:nvGrpSpPr>
          <p:cNvPr id="599" name="Google Shape;599;p265"/>
          <p:cNvGrpSpPr/>
          <p:nvPr/>
        </p:nvGrpSpPr>
        <p:grpSpPr>
          <a:xfrm>
            <a:off x="3138739" y="1728182"/>
            <a:ext cx="2866522" cy="2848912"/>
            <a:chOff x="-15798" y="0"/>
            <a:chExt cx="2571596" cy="2555798"/>
          </a:xfrm>
        </p:grpSpPr>
        <p:sp>
          <p:nvSpPr>
            <p:cNvPr id="600" name="Google Shape;600;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01" name="Google Shape;601;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02" name="Google Shape;602;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03" name="Google Shape;603;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04" name="Google Shape;604;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605" name="Google Shape;605;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7" name="Google Shape;607;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2" name="Google Shape;612;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3" name="Google Shape;613;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4" name="Google Shape;614;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5" name="Google Shape;615;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6" name="Google Shape;616;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18" name="Shape 618"/>
        <p:cNvGrpSpPr/>
        <p:nvPr/>
      </p:nvGrpSpPr>
      <p:grpSpPr>
        <a:xfrm>
          <a:off x="0" y="0"/>
          <a:ext cx="0" cy="0"/>
          <a:chOff x="0" y="0"/>
          <a:chExt cx="0" cy="0"/>
        </a:xfrm>
      </p:grpSpPr>
      <p:pic>
        <p:nvPicPr>
          <p:cNvPr descr="Shape&#10;&#10;Description automatically generated with low confidence" id="619" name="Google Shape;619;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0" name="Google Shape;620;p266"/>
          <p:cNvGrpSpPr/>
          <p:nvPr/>
        </p:nvGrpSpPr>
        <p:grpSpPr>
          <a:xfrm>
            <a:off x="2525214" y="825411"/>
            <a:ext cx="4093572" cy="4069088"/>
            <a:chOff x="2519466" y="821088"/>
            <a:chExt cx="4348428" cy="4322420"/>
          </a:xfrm>
        </p:grpSpPr>
        <p:sp>
          <p:nvSpPr>
            <p:cNvPr id="621" name="Google Shape;621;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2" name="Google Shape;622;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3" name="Google Shape;623;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4" name="Google Shape;624;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5" name="Google Shape;625;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27" name="Google Shape;627;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8" name="Google Shape;628;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9" name="Google Shape;629;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0" name="Google Shape;630;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1" name="Google Shape;631;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2" name="Google Shape;632;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33" name="Shape 633"/>
        <p:cNvGrpSpPr/>
        <p:nvPr/>
      </p:nvGrpSpPr>
      <p:grpSpPr>
        <a:xfrm>
          <a:off x="0" y="0"/>
          <a:ext cx="0" cy="0"/>
          <a:chOff x="0" y="0"/>
          <a:chExt cx="0" cy="0"/>
        </a:xfrm>
      </p:grpSpPr>
      <p:pic>
        <p:nvPicPr>
          <p:cNvPr descr="Shape&#10;&#10;Description automatically generated with low confidence" id="634" name="Google Shape;634;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35" name="Google Shape;635;p267"/>
          <p:cNvGrpSpPr/>
          <p:nvPr/>
        </p:nvGrpSpPr>
        <p:grpSpPr>
          <a:xfrm>
            <a:off x="2525214" y="825411"/>
            <a:ext cx="4093572" cy="4069088"/>
            <a:chOff x="2519466" y="821088"/>
            <a:chExt cx="4348428" cy="4322420"/>
          </a:xfrm>
        </p:grpSpPr>
        <p:sp>
          <p:nvSpPr>
            <p:cNvPr id="636" name="Google Shape;636;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7" name="Google Shape;637;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8" name="Google Shape;638;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9" name="Google Shape;639;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0" name="Google Shape;640;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1" name="Google Shape;641;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42" name="Google Shape;642;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3" name="Google Shape;643;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4" name="Google Shape;644;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5" name="Google Shape;645;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6" name="Google Shape;646;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7" name="Google Shape;647;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48" name="Shape 648"/>
        <p:cNvGrpSpPr/>
        <p:nvPr/>
      </p:nvGrpSpPr>
      <p:grpSpPr>
        <a:xfrm>
          <a:off x="0" y="0"/>
          <a:ext cx="0" cy="0"/>
          <a:chOff x="0" y="0"/>
          <a:chExt cx="0" cy="0"/>
        </a:xfrm>
      </p:grpSpPr>
      <p:pic>
        <p:nvPicPr>
          <p:cNvPr descr="Shape&#10;&#10;Description automatically generated with low confidence" id="649" name="Google Shape;649;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0" name="Google Shape;650;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2" name="Google Shape;652;p268"/>
          <p:cNvGrpSpPr/>
          <p:nvPr/>
        </p:nvGrpSpPr>
        <p:grpSpPr>
          <a:xfrm>
            <a:off x="881517" y="2193743"/>
            <a:ext cx="397892" cy="646462"/>
            <a:chOff x="1400864" y="1624076"/>
            <a:chExt cx="560368" cy="910439"/>
          </a:xfrm>
        </p:grpSpPr>
        <p:grpSp>
          <p:nvGrpSpPr>
            <p:cNvPr id="653" name="Google Shape;653;p268"/>
            <p:cNvGrpSpPr/>
            <p:nvPr/>
          </p:nvGrpSpPr>
          <p:grpSpPr>
            <a:xfrm>
              <a:off x="1400864" y="1624076"/>
              <a:ext cx="560368" cy="825149"/>
              <a:chOff x="1342876" y="1647676"/>
              <a:chExt cx="560368" cy="825149"/>
            </a:xfrm>
          </p:grpSpPr>
          <p:sp>
            <p:nvSpPr>
              <p:cNvPr id="654" name="Google Shape;654;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5" name="Google Shape;655;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6" name="Google Shape;656;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7" name="Google Shape;657;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8" name="Google Shape;658;p268"/>
          <p:cNvGrpSpPr/>
          <p:nvPr/>
        </p:nvGrpSpPr>
        <p:grpSpPr>
          <a:xfrm>
            <a:off x="2622541" y="2193743"/>
            <a:ext cx="397892" cy="646462"/>
            <a:chOff x="1400864" y="1624076"/>
            <a:chExt cx="560368" cy="910439"/>
          </a:xfrm>
        </p:grpSpPr>
        <p:grpSp>
          <p:nvGrpSpPr>
            <p:cNvPr id="659" name="Google Shape;659;p268"/>
            <p:cNvGrpSpPr/>
            <p:nvPr/>
          </p:nvGrpSpPr>
          <p:grpSpPr>
            <a:xfrm>
              <a:off x="1400864" y="1624076"/>
              <a:ext cx="560368" cy="825149"/>
              <a:chOff x="1342876" y="1647676"/>
              <a:chExt cx="560368" cy="825149"/>
            </a:xfrm>
          </p:grpSpPr>
          <p:sp>
            <p:nvSpPr>
              <p:cNvPr id="660" name="Google Shape;660;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1" name="Google Shape;661;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2" name="Google Shape;662;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3" name="Google Shape;663;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4" name="Google Shape;664;p268"/>
          <p:cNvGrpSpPr/>
          <p:nvPr/>
        </p:nvGrpSpPr>
        <p:grpSpPr>
          <a:xfrm>
            <a:off x="4363565" y="2193743"/>
            <a:ext cx="397892" cy="646462"/>
            <a:chOff x="1400864" y="1624076"/>
            <a:chExt cx="560368" cy="910439"/>
          </a:xfrm>
        </p:grpSpPr>
        <p:grpSp>
          <p:nvGrpSpPr>
            <p:cNvPr id="665" name="Google Shape;665;p268"/>
            <p:cNvGrpSpPr/>
            <p:nvPr/>
          </p:nvGrpSpPr>
          <p:grpSpPr>
            <a:xfrm>
              <a:off x="1400864" y="1624076"/>
              <a:ext cx="560368" cy="825149"/>
              <a:chOff x="1342876" y="1647676"/>
              <a:chExt cx="560368" cy="825149"/>
            </a:xfrm>
          </p:grpSpPr>
          <p:sp>
            <p:nvSpPr>
              <p:cNvPr id="666" name="Google Shape;666;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7" name="Google Shape;667;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8" name="Google Shape;668;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9" name="Google Shape;669;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0" name="Google Shape;670;p268"/>
          <p:cNvGrpSpPr/>
          <p:nvPr/>
        </p:nvGrpSpPr>
        <p:grpSpPr>
          <a:xfrm>
            <a:off x="6104589" y="2193743"/>
            <a:ext cx="397892" cy="646462"/>
            <a:chOff x="1400864" y="1624076"/>
            <a:chExt cx="560368" cy="910439"/>
          </a:xfrm>
        </p:grpSpPr>
        <p:grpSp>
          <p:nvGrpSpPr>
            <p:cNvPr id="671" name="Google Shape;671;p268"/>
            <p:cNvGrpSpPr/>
            <p:nvPr/>
          </p:nvGrpSpPr>
          <p:grpSpPr>
            <a:xfrm>
              <a:off x="1400864" y="1624076"/>
              <a:ext cx="560368" cy="825149"/>
              <a:chOff x="1342876" y="1647676"/>
              <a:chExt cx="560368" cy="825149"/>
            </a:xfrm>
          </p:grpSpPr>
          <p:sp>
            <p:nvSpPr>
              <p:cNvPr id="672" name="Google Shape;672;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3" name="Google Shape;673;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4" name="Google Shape;674;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5" name="Google Shape;675;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6" name="Google Shape;676;p268"/>
          <p:cNvGrpSpPr/>
          <p:nvPr/>
        </p:nvGrpSpPr>
        <p:grpSpPr>
          <a:xfrm>
            <a:off x="7845614" y="2193743"/>
            <a:ext cx="397892" cy="646462"/>
            <a:chOff x="1400864" y="1624076"/>
            <a:chExt cx="560368" cy="910439"/>
          </a:xfrm>
        </p:grpSpPr>
        <p:grpSp>
          <p:nvGrpSpPr>
            <p:cNvPr id="677" name="Google Shape;677;p268"/>
            <p:cNvGrpSpPr/>
            <p:nvPr/>
          </p:nvGrpSpPr>
          <p:grpSpPr>
            <a:xfrm>
              <a:off x="1400864" y="1624076"/>
              <a:ext cx="560368" cy="825149"/>
              <a:chOff x="1342876" y="1647676"/>
              <a:chExt cx="560368" cy="825149"/>
            </a:xfrm>
          </p:grpSpPr>
          <p:sp>
            <p:nvSpPr>
              <p:cNvPr id="678" name="Google Shape;678;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9" name="Google Shape;679;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0" name="Google Shape;680;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1" name="Google Shape;681;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82" name="Google Shape;682;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3" name="Google Shape;683;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4" name="Google Shape;684;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5" name="Google Shape;685;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87" name="Shape 687"/>
        <p:cNvGrpSpPr/>
        <p:nvPr/>
      </p:nvGrpSpPr>
      <p:grpSpPr>
        <a:xfrm>
          <a:off x="0" y="0"/>
          <a:ext cx="0" cy="0"/>
          <a:chOff x="0" y="0"/>
          <a:chExt cx="0" cy="0"/>
        </a:xfrm>
      </p:grpSpPr>
      <p:pic>
        <p:nvPicPr>
          <p:cNvPr descr="Shape&#10;&#10;Description automatically generated with low confidence" id="688" name="Google Shape;688;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89" name="Google Shape;689;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91" name="Google Shape;691;p269"/>
          <p:cNvGrpSpPr/>
          <p:nvPr/>
        </p:nvGrpSpPr>
        <p:grpSpPr>
          <a:xfrm>
            <a:off x="881517" y="2193743"/>
            <a:ext cx="7361989" cy="646462"/>
            <a:chOff x="881517" y="2219381"/>
            <a:chExt cx="7361989" cy="646462"/>
          </a:xfrm>
        </p:grpSpPr>
        <p:grpSp>
          <p:nvGrpSpPr>
            <p:cNvPr id="692" name="Google Shape;692;p269"/>
            <p:cNvGrpSpPr/>
            <p:nvPr/>
          </p:nvGrpSpPr>
          <p:grpSpPr>
            <a:xfrm>
              <a:off x="881517" y="2219381"/>
              <a:ext cx="397892" cy="646462"/>
              <a:chOff x="1400864" y="1624076"/>
              <a:chExt cx="560368" cy="910439"/>
            </a:xfrm>
          </p:grpSpPr>
          <p:grpSp>
            <p:nvGrpSpPr>
              <p:cNvPr id="693" name="Google Shape;693;p269"/>
              <p:cNvGrpSpPr/>
              <p:nvPr/>
            </p:nvGrpSpPr>
            <p:grpSpPr>
              <a:xfrm>
                <a:off x="1400864" y="1624076"/>
                <a:ext cx="560368" cy="825149"/>
                <a:chOff x="1342876" y="1647676"/>
                <a:chExt cx="560368" cy="825149"/>
              </a:xfrm>
            </p:grpSpPr>
            <p:sp>
              <p:nvSpPr>
                <p:cNvPr id="694" name="Google Shape;694;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5" name="Google Shape;695;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6" name="Google Shape;696;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7" name="Google Shape;697;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8" name="Google Shape;698;p269"/>
            <p:cNvGrpSpPr/>
            <p:nvPr/>
          </p:nvGrpSpPr>
          <p:grpSpPr>
            <a:xfrm>
              <a:off x="2622541" y="2219381"/>
              <a:ext cx="397892" cy="646462"/>
              <a:chOff x="1400864" y="1624076"/>
              <a:chExt cx="560368" cy="910439"/>
            </a:xfrm>
          </p:grpSpPr>
          <p:grpSp>
            <p:nvGrpSpPr>
              <p:cNvPr id="699" name="Google Shape;699;p269"/>
              <p:cNvGrpSpPr/>
              <p:nvPr/>
            </p:nvGrpSpPr>
            <p:grpSpPr>
              <a:xfrm>
                <a:off x="1400864" y="1624076"/>
                <a:ext cx="560368" cy="825149"/>
                <a:chOff x="1342876" y="1647676"/>
                <a:chExt cx="560368" cy="825149"/>
              </a:xfrm>
            </p:grpSpPr>
            <p:sp>
              <p:nvSpPr>
                <p:cNvPr id="700" name="Google Shape;700;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1" name="Google Shape;701;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2" name="Google Shape;702;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3" name="Google Shape;703;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4" name="Google Shape;704;p269"/>
            <p:cNvGrpSpPr/>
            <p:nvPr/>
          </p:nvGrpSpPr>
          <p:grpSpPr>
            <a:xfrm>
              <a:off x="4363565" y="2219381"/>
              <a:ext cx="397892" cy="646462"/>
              <a:chOff x="1400864" y="1624076"/>
              <a:chExt cx="560368" cy="910439"/>
            </a:xfrm>
          </p:grpSpPr>
          <p:grpSp>
            <p:nvGrpSpPr>
              <p:cNvPr id="705" name="Google Shape;705;p269"/>
              <p:cNvGrpSpPr/>
              <p:nvPr/>
            </p:nvGrpSpPr>
            <p:grpSpPr>
              <a:xfrm>
                <a:off x="1400864" y="1624076"/>
                <a:ext cx="560368" cy="825149"/>
                <a:chOff x="1342876" y="1647676"/>
                <a:chExt cx="560368" cy="825149"/>
              </a:xfrm>
            </p:grpSpPr>
            <p:sp>
              <p:nvSpPr>
                <p:cNvPr id="706" name="Google Shape;706;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7" name="Google Shape;707;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8" name="Google Shape;708;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9" name="Google Shape;709;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10" name="Google Shape;710;p269"/>
            <p:cNvGrpSpPr/>
            <p:nvPr/>
          </p:nvGrpSpPr>
          <p:grpSpPr>
            <a:xfrm>
              <a:off x="6104589" y="2219381"/>
              <a:ext cx="397892" cy="646462"/>
              <a:chOff x="1400864" y="1624076"/>
              <a:chExt cx="560368" cy="910439"/>
            </a:xfrm>
          </p:grpSpPr>
          <p:grpSp>
            <p:nvGrpSpPr>
              <p:cNvPr id="711" name="Google Shape;711;p269"/>
              <p:cNvGrpSpPr/>
              <p:nvPr/>
            </p:nvGrpSpPr>
            <p:grpSpPr>
              <a:xfrm>
                <a:off x="1400864" y="1624076"/>
                <a:ext cx="560368" cy="825149"/>
                <a:chOff x="1342876" y="1647676"/>
                <a:chExt cx="560368" cy="825149"/>
              </a:xfrm>
            </p:grpSpPr>
            <p:sp>
              <p:nvSpPr>
                <p:cNvPr id="712" name="Google Shape;712;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3" name="Google Shape;713;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14" name="Google Shape;714;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5" name="Google Shape;715;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16" name="Google Shape;716;p269"/>
            <p:cNvGrpSpPr/>
            <p:nvPr/>
          </p:nvGrpSpPr>
          <p:grpSpPr>
            <a:xfrm>
              <a:off x="7845614" y="2219381"/>
              <a:ext cx="397892" cy="646462"/>
              <a:chOff x="1400864" y="1624076"/>
              <a:chExt cx="560368" cy="910439"/>
            </a:xfrm>
          </p:grpSpPr>
          <p:grpSp>
            <p:nvGrpSpPr>
              <p:cNvPr id="717" name="Google Shape;717;p269"/>
              <p:cNvGrpSpPr/>
              <p:nvPr/>
            </p:nvGrpSpPr>
            <p:grpSpPr>
              <a:xfrm>
                <a:off x="1400864" y="1624076"/>
                <a:ext cx="560368" cy="825149"/>
                <a:chOff x="1342876" y="1647676"/>
                <a:chExt cx="560368" cy="825149"/>
              </a:xfrm>
            </p:grpSpPr>
            <p:sp>
              <p:nvSpPr>
                <p:cNvPr id="718" name="Google Shape;718;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9" name="Google Shape;719;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20" name="Google Shape;720;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21" name="Google Shape;721;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22" name="Google Shape;722;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3" name="Google Shape;723;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4" name="Google Shape;724;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5" name="Google Shape;725;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6" name="Google Shape;726;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27" name="Shape 727"/>
        <p:cNvGrpSpPr/>
        <p:nvPr/>
      </p:nvGrpSpPr>
      <p:grpSpPr>
        <a:xfrm>
          <a:off x="0" y="0"/>
          <a:ext cx="0" cy="0"/>
          <a:chOff x="0" y="0"/>
          <a:chExt cx="0" cy="0"/>
        </a:xfrm>
      </p:grpSpPr>
      <p:pic>
        <p:nvPicPr>
          <p:cNvPr descr="Shape&#10;&#10;Description automatically generated with low confidence" id="728" name="Google Shape;728;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29" name="Google Shape;729;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1" name="Google Shape;731;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32" name="Google Shape;732;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33" name="Google Shape;733;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34" name="Google Shape;734;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35" name="Google Shape;735;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36" name="Google Shape;736;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37" name="Google Shape;737;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38" name="Google Shape;738;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39" name="Google Shape;739;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40" name="Google Shape;740;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1" name="Google Shape;741;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2" name="Google Shape;742;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48" name="Shape 748"/>
        <p:cNvGrpSpPr/>
        <p:nvPr/>
      </p:nvGrpSpPr>
      <p:grpSpPr>
        <a:xfrm>
          <a:off x="0" y="0"/>
          <a:ext cx="0" cy="0"/>
          <a:chOff x="0" y="0"/>
          <a:chExt cx="0" cy="0"/>
        </a:xfrm>
      </p:grpSpPr>
      <p:pic>
        <p:nvPicPr>
          <p:cNvPr descr="Shape&#10;&#10;Description automatically generated with low confidence" id="749" name="Google Shape;749;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0" name="Google Shape;750;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2" name="Google Shape;752;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53" name="Google Shape;753;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54" name="Google Shape;754;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55" name="Google Shape;755;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56" name="Google Shape;756;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57" name="Google Shape;757;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58" name="Google Shape;758;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59" name="Google Shape;759;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60" name="Google Shape;760;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61" name="Google Shape;761;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3" name="Google Shape;763;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5" name="Google Shape;765;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69" name="Shape 769"/>
        <p:cNvGrpSpPr/>
        <p:nvPr/>
      </p:nvGrpSpPr>
      <p:grpSpPr>
        <a:xfrm>
          <a:off x="0" y="0"/>
          <a:ext cx="0" cy="0"/>
          <a:chOff x="0" y="0"/>
          <a:chExt cx="0" cy="0"/>
        </a:xfrm>
      </p:grpSpPr>
      <p:pic>
        <p:nvPicPr>
          <p:cNvPr descr="Shape&#10;&#10;Description automatically generated with low confidence" id="770" name="Google Shape;770;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1" name="Google Shape;771;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73" name="Google Shape;773;p272"/>
          <p:cNvCxnSpPr>
            <a:stCxn id="774"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74" name="Google Shape;774;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75" name="Google Shape;775;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76" name="Google Shape;776;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77" name="Google Shape;777;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78" name="Google Shape;778;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79" name="Google Shape;779;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0" name="Google Shape;780;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1" name="Google Shape;781;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5" name="Google Shape;785;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6" name="Google Shape;786;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7" name="Google Shape;787;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88" name="Shape 788"/>
        <p:cNvGrpSpPr/>
        <p:nvPr/>
      </p:nvGrpSpPr>
      <p:grpSpPr>
        <a:xfrm>
          <a:off x="0" y="0"/>
          <a:ext cx="0" cy="0"/>
          <a:chOff x="0" y="0"/>
          <a:chExt cx="0" cy="0"/>
        </a:xfrm>
      </p:grpSpPr>
      <p:pic>
        <p:nvPicPr>
          <p:cNvPr descr="Shape&#10;&#10;Description automatically generated with low confidence" id="789" name="Google Shape;789;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0" name="Google Shape;790;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92" name="Google Shape;792;p273"/>
          <p:cNvCxnSpPr>
            <a:stCxn id="79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93" name="Google Shape;793;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94" name="Google Shape;794;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95" name="Google Shape;795;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96" name="Google Shape;796;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97" name="Google Shape;797;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98" name="Google Shape;798;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99" name="Google Shape;799;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800" name="Google Shape;800;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1" name="Google Shape;801;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2" name="Google Shape;802;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3" name="Google Shape;803;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4" name="Google Shape;804;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5" name="Google Shape;805;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6" name="Google Shape;806;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807" name="Shape 807"/>
        <p:cNvGrpSpPr/>
        <p:nvPr/>
      </p:nvGrpSpPr>
      <p:grpSpPr>
        <a:xfrm>
          <a:off x="0" y="0"/>
          <a:ext cx="0" cy="0"/>
          <a:chOff x="0" y="0"/>
          <a:chExt cx="0" cy="0"/>
        </a:xfrm>
      </p:grpSpPr>
      <p:pic>
        <p:nvPicPr>
          <p:cNvPr descr="Shape&#10;&#10;Description automatically generated with low confidence" id="808" name="Google Shape;808;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09" name="Google Shape;809;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0" name="Google Shape;810;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11" name="Google Shape;811;p274"/>
          <p:cNvGrpSpPr/>
          <p:nvPr/>
        </p:nvGrpSpPr>
        <p:grpSpPr>
          <a:xfrm>
            <a:off x="914091" y="752041"/>
            <a:ext cx="7280306" cy="4126450"/>
            <a:chOff x="556442" y="752041"/>
            <a:chExt cx="7280306" cy="4126450"/>
          </a:xfrm>
        </p:grpSpPr>
        <p:cxnSp>
          <p:nvCxnSpPr>
            <p:cNvPr id="812" name="Google Shape;812;p274"/>
            <p:cNvCxnSpPr>
              <a:stCxn id="813" idx="6"/>
              <a:endCxn id="814"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5" name="Google Shape;815;p274"/>
            <p:cNvCxnSpPr>
              <a:stCxn id="813" idx="6"/>
              <a:endCxn id="816"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7" name="Google Shape;817;p274"/>
            <p:cNvCxnSpPr>
              <a:stCxn id="813" idx="6"/>
              <a:endCxn id="818"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19" name="Google Shape;819;p274"/>
            <p:cNvCxnSpPr>
              <a:stCxn id="813" idx="6"/>
              <a:endCxn id="820"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21" name="Google Shape;821;p274"/>
            <p:cNvCxnSpPr>
              <a:stCxn id="813" idx="6"/>
              <a:endCxn id="822"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23" name="Google Shape;823;p274"/>
            <p:cNvCxnSpPr>
              <a:stCxn id="813" idx="6"/>
              <a:endCxn id="824"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25" name="Google Shape;825;p274"/>
            <p:cNvCxnSpPr>
              <a:stCxn id="813" idx="6"/>
              <a:endCxn id="826"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27" name="Google Shape;827;p274"/>
            <p:cNvGrpSpPr/>
            <p:nvPr/>
          </p:nvGrpSpPr>
          <p:grpSpPr>
            <a:xfrm>
              <a:off x="556442" y="1526794"/>
              <a:ext cx="2576946" cy="2576946"/>
              <a:chOff x="941492" y="1686560"/>
              <a:chExt cx="1876213" cy="1876213"/>
            </a:xfrm>
          </p:grpSpPr>
          <p:sp>
            <p:nvSpPr>
              <p:cNvPr id="813" name="Google Shape;813;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29" name="Google Shape;829;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14" name="Google Shape;814;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2" name="Google Shape;832;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26" name="Google Shape;826;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3" name="Google Shape;833;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4" name="Google Shape;834;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16" name="Google Shape;816;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5" name="Google Shape;835;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6" name="Google Shape;836;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18" name="Google Shape;818;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8" name="Google Shape;838;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24" name="Google Shape;824;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9" name="Google Shape;839;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0" name="Google Shape;840;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22" name="Google Shape;822;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1" name="Google Shape;841;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2" name="Google Shape;842;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0" name="Google Shape;820;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43" name="Google Shape;843;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4" name="Google Shape;844;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5" name="Google Shape;845;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6" name="Google Shape;846;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7" name="Google Shape;847;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8" name="Google Shape;848;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49" name="Google Shape;849;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0" name="Google Shape;850;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51" name="Shape 851"/>
        <p:cNvGrpSpPr/>
        <p:nvPr/>
      </p:nvGrpSpPr>
      <p:grpSpPr>
        <a:xfrm>
          <a:off x="0" y="0"/>
          <a:ext cx="0" cy="0"/>
          <a:chOff x="0" y="0"/>
          <a:chExt cx="0" cy="0"/>
        </a:xfrm>
      </p:grpSpPr>
      <p:pic>
        <p:nvPicPr>
          <p:cNvPr descr="Shape&#10;&#10;Description automatically generated with low confidence" id="852" name="Google Shape;852;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53" name="Google Shape;853;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55" name="Google Shape;855;p275"/>
          <p:cNvGrpSpPr/>
          <p:nvPr/>
        </p:nvGrpSpPr>
        <p:grpSpPr>
          <a:xfrm>
            <a:off x="914091" y="752041"/>
            <a:ext cx="7280306" cy="4126450"/>
            <a:chOff x="556442" y="752041"/>
            <a:chExt cx="7280306" cy="4126450"/>
          </a:xfrm>
        </p:grpSpPr>
        <p:cxnSp>
          <p:nvCxnSpPr>
            <p:cNvPr id="856" name="Google Shape;856;p275"/>
            <p:cNvCxnSpPr>
              <a:stCxn id="857" idx="6"/>
              <a:endCxn id="858" idx="0"/>
            </p:cNvCxnSpPr>
            <p:nvPr/>
          </p:nvCxnSpPr>
          <p:spPr>
            <a:xfrm flipH="1" rot="10800000">
              <a:off x="3133388" y="990067"/>
              <a:ext cx="818400" cy="1825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59" name="Google Shape;859;p275"/>
            <p:cNvCxnSpPr>
              <a:stCxn id="857" idx="6"/>
              <a:endCxn id="860" idx="0"/>
            </p:cNvCxnSpPr>
            <p:nvPr/>
          </p:nvCxnSpPr>
          <p:spPr>
            <a:xfrm flipH="1" rot="10800000">
              <a:off x="3133388" y="2206267"/>
              <a:ext cx="818400" cy="6090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1" name="Google Shape;861;p275"/>
            <p:cNvCxnSpPr>
              <a:stCxn id="857" idx="6"/>
              <a:endCxn id="862" idx="0"/>
            </p:cNvCxnSpPr>
            <p:nvPr/>
          </p:nvCxnSpPr>
          <p:spPr>
            <a:xfrm flipH="1" rot="10800000">
              <a:off x="3133388" y="2814667"/>
              <a:ext cx="818400" cy="6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3" name="Google Shape;863;p275"/>
            <p:cNvCxnSpPr>
              <a:stCxn id="857" idx="6"/>
              <a:endCxn id="864" idx="0"/>
            </p:cNvCxnSpPr>
            <p:nvPr/>
          </p:nvCxnSpPr>
          <p:spPr>
            <a:xfrm>
              <a:off x="3133388" y="2815267"/>
              <a:ext cx="818400" cy="18249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5" name="Google Shape;865;p275"/>
            <p:cNvCxnSpPr>
              <a:stCxn id="857" idx="6"/>
              <a:endCxn id="866" idx="0"/>
            </p:cNvCxnSpPr>
            <p:nvPr/>
          </p:nvCxnSpPr>
          <p:spPr>
            <a:xfrm>
              <a:off x="3133388" y="2815267"/>
              <a:ext cx="818400" cy="12162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7" name="Google Shape;867;p275"/>
            <p:cNvCxnSpPr>
              <a:stCxn id="857" idx="6"/>
              <a:endCxn id="868" idx="0"/>
            </p:cNvCxnSpPr>
            <p:nvPr/>
          </p:nvCxnSpPr>
          <p:spPr>
            <a:xfrm>
              <a:off x="3133388" y="2815267"/>
              <a:ext cx="818400" cy="607800"/>
            </a:xfrm>
            <a:prstGeom prst="bentConnector3">
              <a:avLst>
                <a:gd fmla="val -37402" name="adj1"/>
              </a:avLst>
            </a:prstGeom>
            <a:noFill/>
            <a:ln cap="flat" cmpd="sng" w="12700">
              <a:solidFill>
                <a:srgbClr val="D8D8D8"/>
              </a:solidFill>
              <a:prstDash val="solid"/>
              <a:round/>
              <a:headEnd len="sm" w="sm" type="none"/>
              <a:tailEnd len="sm" w="sm" type="none"/>
            </a:ln>
          </p:spPr>
        </p:cxnSp>
        <p:cxnSp>
          <p:nvCxnSpPr>
            <p:cNvPr id="869" name="Google Shape;869;p275"/>
            <p:cNvCxnSpPr>
              <a:stCxn id="857" idx="6"/>
              <a:endCxn id="870" idx="0"/>
            </p:cNvCxnSpPr>
            <p:nvPr/>
          </p:nvCxnSpPr>
          <p:spPr>
            <a:xfrm flipH="1" rot="10800000">
              <a:off x="3133388" y="1598167"/>
              <a:ext cx="818400" cy="1217100"/>
            </a:xfrm>
            <a:prstGeom prst="bentConnector3">
              <a:avLst>
                <a:gd fmla="val -37402" name="adj1"/>
              </a:avLst>
            </a:prstGeom>
            <a:noFill/>
            <a:ln cap="flat" cmpd="sng" w="12700">
              <a:solidFill>
                <a:srgbClr val="D8D8D8"/>
              </a:solidFill>
              <a:prstDash val="solid"/>
              <a:round/>
              <a:headEnd len="sm" w="sm" type="none"/>
              <a:tailEnd len="sm" w="sm" type="none"/>
            </a:ln>
          </p:spPr>
        </p:cxnSp>
        <p:grpSp>
          <p:nvGrpSpPr>
            <p:cNvPr id="871" name="Google Shape;871;p275"/>
            <p:cNvGrpSpPr/>
            <p:nvPr/>
          </p:nvGrpSpPr>
          <p:grpSpPr>
            <a:xfrm>
              <a:off x="556442" y="1526794"/>
              <a:ext cx="2576946" cy="2576946"/>
              <a:chOff x="941492" y="1686560"/>
              <a:chExt cx="1876213" cy="1876213"/>
            </a:xfrm>
          </p:grpSpPr>
          <p:sp>
            <p:nvSpPr>
              <p:cNvPr id="857" name="Google Shape;857;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3" name="Google Shape;873;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58" name="Google Shape;858;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6" name="Google Shape;876;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70" name="Google Shape;870;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7" name="Google Shape;877;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8" name="Google Shape;878;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60" name="Google Shape;860;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9" name="Google Shape;879;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0" name="Google Shape;880;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62" name="Google Shape;862;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1" name="Google Shape;881;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2" name="Google Shape;882;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68" name="Google Shape;868;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3" name="Google Shape;883;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4" name="Google Shape;884;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66" name="Google Shape;866;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5" name="Google Shape;885;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86" name="Google Shape;886;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64" name="Google Shape;864;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87" name="Google Shape;887;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9" name="Google Shape;889;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0" name="Google Shape;890;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1" name="Google Shape;891;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2" name="Google Shape;892;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3" name="Google Shape;893;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4" name="Google Shape;894;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95" name="Shape 895"/>
        <p:cNvGrpSpPr/>
        <p:nvPr/>
      </p:nvGrpSpPr>
      <p:grpSpPr>
        <a:xfrm>
          <a:off x="0" y="0"/>
          <a:ext cx="0" cy="0"/>
          <a:chOff x="0" y="0"/>
          <a:chExt cx="0" cy="0"/>
        </a:xfrm>
      </p:grpSpPr>
      <p:sp>
        <p:nvSpPr>
          <p:cNvPr id="896" name="Google Shape;896;p276"/>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97" name="Google Shape;897;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98" name="Google Shape;898;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0" name="Google Shape;900;p276"/>
          <p:cNvGrpSpPr/>
          <p:nvPr/>
        </p:nvGrpSpPr>
        <p:grpSpPr>
          <a:xfrm>
            <a:off x="716012" y="759582"/>
            <a:ext cx="3556067" cy="4132337"/>
            <a:chOff x="520700" y="759582"/>
            <a:chExt cx="3556067" cy="4132337"/>
          </a:xfrm>
        </p:grpSpPr>
        <p:cxnSp>
          <p:nvCxnSpPr>
            <p:cNvPr id="901" name="Google Shape;901;p276"/>
            <p:cNvCxnSpPr>
              <a:stCxn id="902" idx="6"/>
              <a:endCxn id="903"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4" name="Google Shape;904;p276"/>
            <p:cNvCxnSpPr>
              <a:stCxn id="902" idx="6"/>
              <a:endCxn id="905"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6" name="Google Shape;906;p276"/>
            <p:cNvCxnSpPr>
              <a:stCxn id="902" idx="6"/>
              <a:endCxn id="907"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08" name="Google Shape;908;p276"/>
            <p:cNvCxnSpPr>
              <a:stCxn id="902" idx="6"/>
              <a:endCxn id="909"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10" name="Google Shape;910;p276"/>
            <p:cNvCxnSpPr>
              <a:stCxn id="902" idx="6"/>
              <a:endCxn id="911"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12" name="Google Shape;912;p276"/>
            <p:cNvCxnSpPr>
              <a:stCxn id="902" idx="6"/>
              <a:endCxn id="913"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14" name="Google Shape;914;p276"/>
            <p:cNvCxnSpPr>
              <a:endCxn id="915"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02" name="Google Shape;902;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16" name="Google Shape;916;p276"/>
            <p:cNvGrpSpPr/>
            <p:nvPr/>
          </p:nvGrpSpPr>
          <p:grpSpPr>
            <a:xfrm>
              <a:off x="3420306" y="759582"/>
              <a:ext cx="656461" cy="4132337"/>
              <a:chOff x="3522182" y="752447"/>
              <a:chExt cx="656468" cy="4132036"/>
            </a:xfrm>
          </p:grpSpPr>
          <p:grpSp>
            <p:nvGrpSpPr>
              <p:cNvPr id="917" name="Google Shape;917;p276"/>
              <p:cNvGrpSpPr/>
              <p:nvPr/>
            </p:nvGrpSpPr>
            <p:grpSpPr>
              <a:xfrm>
                <a:off x="3522182" y="752447"/>
                <a:ext cx="656468" cy="419144"/>
                <a:chOff x="3522182" y="782927"/>
                <a:chExt cx="656468" cy="419144"/>
              </a:xfrm>
            </p:grpSpPr>
            <p:sp>
              <p:nvSpPr>
                <p:cNvPr id="903" name="Google Shape;903;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8" name="Google Shape;918;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19" name="Google Shape;919;p276"/>
              <p:cNvGrpSpPr/>
              <p:nvPr/>
            </p:nvGrpSpPr>
            <p:grpSpPr>
              <a:xfrm>
                <a:off x="3522182" y="1371527"/>
                <a:ext cx="656467" cy="419144"/>
                <a:chOff x="3522182" y="1395657"/>
                <a:chExt cx="656467" cy="419144"/>
              </a:xfrm>
            </p:grpSpPr>
            <p:sp>
              <p:nvSpPr>
                <p:cNvPr id="905" name="Google Shape;905;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0" name="Google Shape;920;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21" name="Google Shape;921;p276"/>
              <p:cNvGrpSpPr/>
              <p:nvPr/>
            </p:nvGrpSpPr>
            <p:grpSpPr>
              <a:xfrm>
                <a:off x="3522182" y="3228607"/>
                <a:ext cx="656467" cy="417878"/>
                <a:chOff x="3522182" y="3233686"/>
                <a:chExt cx="656467" cy="417878"/>
              </a:xfrm>
            </p:grpSpPr>
            <p:sp>
              <p:nvSpPr>
                <p:cNvPr id="913" name="Google Shape;913;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2" name="Google Shape;922;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23" name="Google Shape;923;p276"/>
              <p:cNvGrpSpPr/>
              <p:nvPr/>
            </p:nvGrpSpPr>
            <p:grpSpPr>
              <a:xfrm>
                <a:off x="3522182" y="3846259"/>
                <a:ext cx="656467" cy="419144"/>
                <a:chOff x="3522182" y="3844987"/>
                <a:chExt cx="656467" cy="419144"/>
              </a:xfrm>
            </p:grpSpPr>
            <p:sp>
              <p:nvSpPr>
                <p:cNvPr id="911" name="Google Shape;911;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4" name="Google Shape;924;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25" name="Google Shape;925;p276"/>
              <p:cNvGrpSpPr/>
              <p:nvPr/>
            </p:nvGrpSpPr>
            <p:grpSpPr>
              <a:xfrm>
                <a:off x="3522182" y="1990447"/>
                <a:ext cx="656467" cy="417878"/>
                <a:chOff x="3522182" y="2008227"/>
                <a:chExt cx="656467" cy="417878"/>
              </a:xfrm>
            </p:grpSpPr>
            <p:sp>
              <p:nvSpPr>
                <p:cNvPr id="907" name="Google Shape;907;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6" name="Google Shape;926;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27" name="Google Shape;927;p276"/>
              <p:cNvGrpSpPr/>
              <p:nvPr/>
            </p:nvGrpSpPr>
            <p:grpSpPr>
              <a:xfrm>
                <a:off x="3522182" y="2609527"/>
                <a:ext cx="656467" cy="417878"/>
                <a:chOff x="3522182" y="2620957"/>
                <a:chExt cx="656467" cy="417878"/>
              </a:xfrm>
            </p:grpSpPr>
            <p:sp>
              <p:nvSpPr>
                <p:cNvPr id="915" name="Google Shape;915;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8" name="Google Shape;928;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29" name="Google Shape;929;p276"/>
              <p:cNvGrpSpPr/>
              <p:nvPr/>
            </p:nvGrpSpPr>
            <p:grpSpPr>
              <a:xfrm>
                <a:off x="3522182" y="4465339"/>
                <a:ext cx="656467" cy="419144"/>
                <a:chOff x="3522182" y="4457719"/>
                <a:chExt cx="656467" cy="419144"/>
              </a:xfrm>
            </p:grpSpPr>
            <p:sp>
              <p:nvSpPr>
                <p:cNvPr id="909" name="Google Shape;909;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0" name="Google Shape;930;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31" name="Google Shape;931;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5" name="Google Shape;935;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7" name="Google Shape;937;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39" name="Shape 939"/>
        <p:cNvGrpSpPr/>
        <p:nvPr/>
      </p:nvGrpSpPr>
      <p:grpSpPr>
        <a:xfrm>
          <a:off x="0" y="0"/>
          <a:ext cx="0" cy="0"/>
          <a:chOff x="0" y="0"/>
          <a:chExt cx="0" cy="0"/>
        </a:xfrm>
      </p:grpSpPr>
      <p:sp>
        <p:nvSpPr>
          <p:cNvPr id="940" name="Google Shape;940;p277"/>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41" name="Google Shape;941;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42" name="Google Shape;942;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44" name="Google Shape;944;p277"/>
          <p:cNvGrpSpPr/>
          <p:nvPr/>
        </p:nvGrpSpPr>
        <p:grpSpPr>
          <a:xfrm>
            <a:off x="716012" y="759582"/>
            <a:ext cx="3556067" cy="4132337"/>
            <a:chOff x="520700" y="759582"/>
            <a:chExt cx="3556067" cy="4132337"/>
          </a:xfrm>
        </p:grpSpPr>
        <p:cxnSp>
          <p:nvCxnSpPr>
            <p:cNvPr id="945" name="Google Shape;945;p277"/>
            <p:cNvCxnSpPr>
              <a:stCxn id="946" idx="6"/>
              <a:endCxn id="947"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48" name="Google Shape;948;p277"/>
            <p:cNvCxnSpPr>
              <a:stCxn id="946" idx="6"/>
              <a:endCxn id="949"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0" name="Google Shape;950;p277"/>
            <p:cNvCxnSpPr>
              <a:stCxn id="946" idx="6"/>
              <a:endCxn id="951"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2" name="Google Shape;952;p277"/>
            <p:cNvCxnSpPr>
              <a:stCxn id="946" idx="6"/>
              <a:endCxn id="953"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4" name="Google Shape;954;p277"/>
            <p:cNvCxnSpPr>
              <a:stCxn id="946" idx="6"/>
              <a:endCxn id="955"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6" name="Google Shape;956;p277"/>
            <p:cNvCxnSpPr>
              <a:stCxn id="946" idx="6"/>
              <a:endCxn id="957"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58" name="Google Shape;958;p277"/>
            <p:cNvCxnSpPr>
              <a:endCxn id="959"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46" name="Google Shape;946;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0" name="Google Shape;960;p277"/>
            <p:cNvGrpSpPr/>
            <p:nvPr/>
          </p:nvGrpSpPr>
          <p:grpSpPr>
            <a:xfrm>
              <a:off x="3420306" y="759582"/>
              <a:ext cx="656461" cy="4132337"/>
              <a:chOff x="3522182" y="752447"/>
              <a:chExt cx="656468" cy="4132036"/>
            </a:xfrm>
          </p:grpSpPr>
          <p:grpSp>
            <p:nvGrpSpPr>
              <p:cNvPr id="961" name="Google Shape;961;p277"/>
              <p:cNvGrpSpPr/>
              <p:nvPr/>
            </p:nvGrpSpPr>
            <p:grpSpPr>
              <a:xfrm>
                <a:off x="3522182" y="752447"/>
                <a:ext cx="656468" cy="419144"/>
                <a:chOff x="3522182" y="782927"/>
                <a:chExt cx="656468" cy="419144"/>
              </a:xfrm>
            </p:grpSpPr>
            <p:sp>
              <p:nvSpPr>
                <p:cNvPr id="947" name="Google Shape;947;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2" name="Google Shape;962;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63" name="Google Shape;963;p277"/>
              <p:cNvGrpSpPr/>
              <p:nvPr/>
            </p:nvGrpSpPr>
            <p:grpSpPr>
              <a:xfrm>
                <a:off x="3522182" y="1371527"/>
                <a:ext cx="656467" cy="419144"/>
                <a:chOff x="3522182" y="1395657"/>
                <a:chExt cx="656467" cy="419144"/>
              </a:xfrm>
            </p:grpSpPr>
            <p:sp>
              <p:nvSpPr>
                <p:cNvPr id="949" name="Google Shape;949;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4" name="Google Shape;964;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65" name="Google Shape;965;p277"/>
              <p:cNvGrpSpPr/>
              <p:nvPr/>
            </p:nvGrpSpPr>
            <p:grpSpPr>
              <a:xfrm>
                <a:off x="3522182" y="3228607"/>
                <a:ext cx="656467" cy="417878"/>
                <a:chOff x="3522182" y="3233686"/>
                <a:chExt cx="656467" cy="417878"/>
              </a:xfrm>
            </p:grpSpPr>
            <p:sp>
              <p:nvSpPr>
                <p:cNvPr id="957" name="Google Shape;957;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6" name="Google Shape;966;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67" name="Google Shape;967;p277"/>
              <p:cNvGrpSpPr/>
              <p:nvPr/>
            </p:nvGrpSpPr>
            <p:grpSpPr>
              <a:xfrm>
                <a:off x="3522182" y="3846259"/>
                <a:ext cx="656467" cy="419144"/>
                <a:chOff x="3522182" y="3844987"/>
                <a:chExt cx="656467" cy="419144"/>
              </a:xfrm>
            </p:grpSpPr>
            <p:sp>
              <p:nvSpPr>
                <p:cNvPr id="955" name="Google Shape;955;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8" name="Google Shape;968;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69" name="Google Shape;969;p277"/>
              <p:cNvGrpSpPr/>
              <p:nvPr/>
            </p:nvGrpSpPr>
            <p:grpSpPr>
              <a:xfrm>
                <a:off x="3522182" y="1990447"/>
                <a:ext cx="656467" cy="417878"/>
                <a:chOff x="3522182" y="2008227"/>
                <a:chExt cx="656467" cy="417878"/>
              </a:xfrm>
            </p:grpSpPr>
            <p:sp>
              <p:nvSpPr>
                <p:cNvPr id="951" name="Google Shape;951;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0" name="Google Shape;970;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71" name="Google Shape;971;p277"/>
              <p:cNvGrpSpPr/>
              <p:nvPr/>
            </p:nvGrpSpPr>
            <p:grpSpPr>
              <a:xfrm>
                <a:off x="3522182" y="2609527"/>
                <a:ext cx="656467" cy="417878"/>
                <a:chOff x="3522182" y="2620957"/>
                <a:chExt cx="656467" cy="417878"/>
              </a:xfrm>
            </p:grpSpPr>
            <p:sp>
              <p:nvSpPr>
                <p:cNvPr id="959" name="Google Shape;959;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2" name="Google Shape;972;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73" name="Google Shape;973;p277"/>
              <p:cNvGrpSpPr/>
              <p:nvPr/>
            </p:nvGrpSpPr>
            <p:grpSpPr>
              <a:xfrm>
                <a:off x="3522182" y="4465339"/>
                <a:ext cx="656467" cy="419144"/>
                <a:chOff x="3522182" y="4457719"/>
                <a:chExt cx="656467" cy="419144"/>
              </a:xfrm>
            </p:grpSpPr>
            <p:sp>
              <p:nvSpPr>
                <p:cNvPr id="953" name="Google Shape;953;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4" name="Google Shape;974;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75" name="Google Shape;975;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8" name="Google Shape;978;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0" name="Google Shape;980;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1" name="Google Shape;981;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2" name="Google Shape;982;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83" name="Shape 983"/>
        <p:cNvGrpSpPr/>
        <p:nvPr/>
      </p:nvGrpSpPr>
      <p:grpSpPr>
        <a:xfrm>
          <a:off x="0" y="0"/>
          <a:ext cx="0" cy="0"/>
          <a:chOff x="0" y="0"/>
          <a:chExt cx="0" cy="0"/>
        </a:xfrm>
      </p:grpSpPr>
      <p:sp>
        <p:nvSpPr>
          <p:cNvPr id="984" name="Google Shape;984;p278"/>
          <p:cNvSpPr/>
          <p:nvPr/>
        </p:nvSpPr>
        <p:spPr>
          <a:xfrm>
            <a:off x="0" y="1"/>
            <a:ext cx="9143999" cy="5143499"/>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85" name="Google Shape;985;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86" name="Google Shape;986;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88" name="Google Shape;988;p278"/>
          <p:cNvGrpSpPr/>
          <p:nvPr/>
        </p:nvGrpSpPr>
        <p:grpSpPr>
          <a:xfrm>
            <a:off x="716012" y="759582"/>
            <a:ext cx="3556067" cy="4132337"/>
            <a:chOff x="520700" y="759582"/>
            <a:chExt cx="3556067" cy="4132337"/>
          </a:xfrm>
        </p:grpSpPr>
        <p:cxnSp>
          <p:nvCxnSpPr>
            <p:cNvPr id="989" name="Google Shape;989;p278"/>
            <p:cNvCxnSpPr>
              <a:stCxn id="990" idx="6"/>
              <a:endCxn id="991" idx="2"/>
            </p:cNvCxnSpPr>
            <p:nvPr/>
          </p:nvCxnSpPr>
          <p:spPr>
            <a:xfrm flipH="1" rot="10800000">
              <a:off x="2484438" y="9690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2" name="Google Shape;992;p278"/>
            <p:cNvCxnSpPr>
              <a:stCxn id="990" idx="6"/>
              <a:endCxn id="993" idx="2"/>
            </p:cNvCxnSpPr>
            <p:nvPr/>
          </p:nvCxnSpPr>
          <p:spPr>
            <a:xfrm flipH="1" rot="10800000">
              <a:off x="2484438" y="15882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4" name="Google Shape;994;p278"/>
            <p:cNvCxnSpPr>
              <a:stCxn id="990" idx="6"/>
              <a:endCxn id="995" idx="2"/>
            </p:cNvCxnSpPr>
            <p:nvPr/>
          </p:nvCxnSpPr>
          <p:spPr>
            <a:xfrm flipH="1" rot="10800000">
              <a:off x="2484438" y="2206551"/>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6" name="Google Shape;996;p278"/>
            <p:cNvCxnSpPr>
              <a:stCxn id="990" idx="6"/>
              <a:endCxn id="997" idx="2"/>
            </p:cNvCxnSpPr>
            <p:nvPr/>
          </p:nvCxnSpPr>
          <p:spPr>
            <a:xfrm>
              <a:off x="2484438" y="2825751"/>
              <a:ext cx="936000" cy="18567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998" name="Google Shape;998;p278"/>
            <p:cNvCxnSpPr>
              <a:stCxn id="990" idx="6"/>
              <a:endCxn id="999" idx="2"/>
            </p:cNvCxnSpPr>
            <p:nvPr/>
          </p:nvCxnSpPr>
          <p:spPr>
            <a:xfrm>
              <a:off x="2484438" y="2825751"/>
              <a:ext cx="936000" cy="12375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1000" name="Google Shape;1000;p278"/>
            <p:cNvCxnSpPr>
              <a:stCxn id="990" idx="6"/>
              <a:endCxn id="1001" idx="2"/>
            </p:cNvCxnSpPr>
            <p:nvPr/>
          </p:nvCxnSpPr>
          <p:spPr>
            <a:xfrm>
              <a:off x="2484438" y="2825750"/>
              <a:ext cx="936000" cy="619200"/>
            </a:xfrm>
            <a:prstGeom prst="bentConnector3">
              <a:avLst>
                <a:gd fmla="val 8266" name="adj1"/>
              </a:avLst>
            </a:prstGeom>
            <a:noFill/>
            <a:ln cap="flat" cmpd="sng" w="12700">
              <a:solidFill>
                <a:srgbClr val="D8D8D8"/>
              </a:solidFill>
              <a:prstDash val="solid"/>
              <a:round/>
              <a:headEnd len="sm" w="sm" type="none"/>
              <a:tailEnd len="sm" w="sm" type="none"/>
            </a:ln>
          </p:spPr>
        </p:cxnSp>
        <p:cxnSp>
          <p:nvCxnSpPr>
            <p:cNvPr id="1002" name="Google Shape;1002;p278"/>
            <p:cNvCxnSpPr>
              <a:endCxn id="1003"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90" name="Google Shape;990;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1004" name="Google Shape;1004;p278"/>
            <p:cNvGrpSpPr/>
            <p:nvPr/>
          </p:nvGrpSpPr>
          <p:grpSpPr>
            <a:xfrm>
              <a:off x="3420306" y="759582"/>
              <a:ext cx="656461" cy="4132337"/>
              <a:chOff x="3522182" y="752447"/>
              <a:chExt cx="656468" cy="4132036"/>
            </a:xfrm>
          </p:grpSpPr>
          <p:grpSp>
            <p:nvGrpSpPr>
              <p:cNvPr id="1005" name="Google Shape;1005;p278"/>
              <p:cNvGrpSpPr/>
              <p:nvPr/>
            </p:nvGrpSpPr>
            <p:grpSpPr>
              <a:xfrm>
                <a:off x="3522182" y="752447"/>
                <a:ext cx="656468" cy="419144"/>
                <a:chOff x="3522182" y="782927"/>
                <a:chExt cx="656468" cy="419144"/>
              </a:xfrm>
            </p:grpSpPr>
            <p:sp>
              <p:nvSpPr>
                <p:cNvPr id="991" name="Google Shape;991;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6" name="Google Shape;1006;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1007" name="Google Shape;1007;p278"/>
              <p:cNvGrpSpPr/>
              <p:nvPr/>
            </p:nvGrpSpPr>
            <p:grpSpPr>
              <a:xfrm>
                <a:off x="3522182" y="1371527"/>
                <a:ext cx="656467" cy="419144"/>
                <a:chOff x="3522182" y="1395657"/>
                <a:chExt cx="656467" cy="419144"/>
              </a:xfrm>
            </p:grpSpPr>
            <p:sp>
              <p:nvSpPr>
                <p:cNvPr id="993" name="Google Shape;993;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8" name="Google Shape;1008;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1009" name="Google Shape;1009;p278"/>
              <p:cNvGrpSpPr/>
              <p:nvPr/>
            </p:nvGrpSpPr>
            <p:grpSpPr>
              <a:xfrm>
                <a:off x="3522182" y="3228607"/>
                <a:ext cx="656467" cy="417878"/>
                <a:chOff x="3522182" y="3233686"/>
                <a:chExt cx="656467" cy="417878"/>
              </a:xfrm>
            </p:grpSpPr>
            <p:sp>
              <p:nvSpPr>
                <p:cNvPr id="1001" name="Google Shape;1001;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0" name="Google Shape;1010;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11" name="Google Shape;1011;p278"/>
              <p:cNvGrpSpPr/>
              <p:nvPr/>
            </p:nvGrpSpPr>
            <p:grpSpPr>
              <a:xfrm>
                <a:off x="3522182" y="3846259"/>
                <a:ext cx="656467" cy="419144"/>
                <a:chOff x="3522182" y="3844987"/>
                <a:chExt cx="656467" cy="419144"/>
              </a:xfrm>
            </p:grpSpPr>
            <p:sp>
              <p:nvSpPr>
                <p:cNvPr id="999" name="Google Shape;999;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2" name="Google Shape;1012;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13" name="Google Shape;1013;p278"/>
              <p:cNvGrpSpPr/>
              <p:nvPr/>
            </p:nvGrpSpPr>
            <p:grpSpPr>
              <a:xfrm>
                <a:off x="3522182" y="1990447"/>
                <a:ext cx="656467" cy="417878"/>
                <a:chOff x="3522182" y="2008227"/>
                <a:chExt cx="656467" cy="417878"/>
              </a:xfrm>
            </p:grpSpPr>
            <p:sp>
              <p:nvSpPr>
                <p:cNvPr id="995" name="Google Shape;995;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4" name="Google Shape;1014;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15" name="Google Shape;1015;p278"/>
              <p:cNvGrpSpPr/>
              <p:nvPr/>
            </p:nvGrpSpPr>
            <p:grpSpPr>
              <a:xfrm>
                <a:off x="3522182" y="2609527"/>
                <a:ext cx="656467" cy="417878"/>
                <a:chOff x="3522182" y="2620957"/>
                <a:chExt cx="656467" cy="417878"/>
              </a:xfrm>
            </p:grpSpPr>
            <p:sp>
              <p:nvSpPr>
                <p:cNvPr id="1003" name="Google Shape;1003;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6" name="Google Shape;1016;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17" name="Google Shape;1017;p278"/>
              <p:cNvGrpSpPr/>
              <p:nvPr/>
            </p:nvGrpSpPr>
            <p:grpSpPr>
              <a:xfrm>
                <a:off x="3522182" y="4465339"/>
                <a:ext cx="656467" cy="419144"/>
                <a:chOff x="3522182" y="4457719"/>
                <a:chExt cx="656467" cy="419144"/>
              </a:xfrm>
            </p:grpSpPr>
            <p:sp>
              <p:nvSpPr>
                <p:cNvPr id="997" name="Google Shape;997;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8" name="Google Shape;1018;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19" name="Google Shape;1019;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0" name="Google Shape;1020;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1" name="Google Shape;1021;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2" name="Google Shape;1022;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4" name="Google Shape;1024;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5" name="Google Shape;1025;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6" name="Google Shape;1026;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27" name="Shape 1027"/>
        <p:cNvGrpSpPr/>
        <p:nvPr/>
      </p:nvGrpSpPr>
      <p:grpSpPr>
        <a:xfrm>
          <a:off x="0" y="0"/>
          <a:ext cx="0" cy="0"/>
          <a:chOff x="0" y="0"/>
          <a:chExt cx="0" cy="0"/>
        </a:xfrm>
      </p:grpSpPr>
      <p:pic>
        <p:nvPicPr>
          <p:cNvPr descr="Shape&#10;&#10;Description automatically generated with low confidence" id="1028" name="Google Shape;1028;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9" name="Google Shape;1029;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0" name="Google Shape;1030;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31" name="Google Shape;1031;p279"/>
          <p:cNvGrpSpPr/>
          <p:nvPr/>
        </p:nvGrpSpPr>
        <p:grpSpPr>
          <a:xfrm>
            <a:off x="1060707" y="857568"/>
            <a:ext cx="3060700" cy="3921125"/>
            <a:chOff x="520700" y="865188"/>
            <a:chExt cx="3060700" cy="3921125"/>
          </a:xfrm>
        </p:grpSpPr>
        <p:cxnSp>
          <p:nvCxnSpPr>
            <p:cNvPr id="1032" name="Google Shape;1032;p279"/>
            <p:cNvCxnSpPr>
              <a:stCxn id="1033" idx="6"/>
              <a:endCxn id="1034"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5" name="Google Shape;1035;p279"/>
            <p:cNvCxnSpPr>
              <a:stCxn id="1033" idx="6"/>
              <a:endCxn id="1036"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7" name="Google Shape;1037;p279"/>
            <p:cNvCxnSpPr>
              <a:stCxn id="1033" idx="6"/>
              <a:endCxn id="1038"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39" name="Google Shape;1039;p279"/>
            <p:cNvCxnSpPr>
              <a:stCxn id="1033" idx="6"/>
              <a:endCxn id="1040"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41" name="Google Shape;1041;p279"/>
            <p:cNvCxnSpPr>
              <a:stCxn id="1033" idx="6"/>
              <a:endCxn id="1042"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43" name="Google Shape;1043;p279"/>
            <p:cNvCxnSpPr>
              <a:stCxn id="1033" idx="6"/>
              <a:endCxn id="1044"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45" name="Google Shape;1045;p279"/>
            <p:cNvCxnSpPr>
              <a:endCxn id="1046"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33" name="Google Shape;1033;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34" name="Google Shape;1034;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6" name="Google Shape;1036;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4" name="Google Shape;1044;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2" name="Google Shape;1042;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8" name="Google Shape;1038;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6" name="Google Shape;1046;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0" name="Google Shape;1040;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7" name="Google Shape;1047;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8" name="Google Shape;1048;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9" name="Google Shape;1049;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0" name="Google Shape;1050;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2" name="Google Shape;1052;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3" name="Google Shape;1053;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4" name="Google Shape;1054;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55" name="Shape 1055"/>
        <p:cNvGrpSpPr/>
        <p:nvPr/>
      </p:nvGrpSpPr>
      <p:grpSpPr>
        <a:xfrm>
          <a:off x="0" y="0"/>
          <a:ext cx="0" cy="0"/>
          <a:chOff x="0" y="0"/>
          <a:chExt cx="0" cy="0"/>
        </a:xfrm>
      </p:grpSpPr>
      <p:pic>
        <p:nvPicPr>
          <p:cNvPr descr="Shape&#10;&#10;Description automatically generated with low confidence" id="1056" name="Google Shape;1056;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7" name="Google Shape;1057;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8" name="Google Shape;1058;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9" name="Google Shape;1059;p280"/>
          <p:cNvGrpSpPr/>
          <p:nvPr/>
        </p:nvGrpSpPr>
        <p:grpSpPr>
          <a:xfrm>
            <a:off x="1060707" y="857568"/>
            <a:ext cx="3060700" cy="3921125"/>
            <a:chOff x="520700" y="865188"/>
            <a:chExt cx="3060700" cy="3921125"/>
          </a:xfrm>
        </p:grpSpPr>
        <p:cxnSp>
          <p:nvCxnSpPr>
            <p:cNvPr id="1060" name="Google Shape;1060;p280"/>
            <p:cNvCxnSpPr>
              <a:stCxn id="1061" idx="6"/>
              <a:endCxn id="1062"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3" name="Google Shape;1063;p280"/>
            <p:cNvCxnSpPr>
              <a:stCxn id="1061" idx="6"/>
              <a:endCxn id="1064"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5" name="Google Shape;1065;p280"/>
            <p:cNvCxnSpPr>
              <a:stCxn id="1061" idx="6"/>
              <a:endCxn id="1066"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7" name="Google Shape;1067;p280"/>
            <p:cNvCxnSpPr>
              <a:stCxn id="1061" idx="6"/>
              <a:endCxn id="1068"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69" name="Google Shape;1069;p280"/>
            <p:cNvCxnSpPr>
              <a:stCxn id="1061" idx="6"/>
              <a:endCxn id="1070"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71" name="Google Shape;1071;p280"/>
            <p:cNvCxnSpPr>
              <a:stCxn id="1061" idx="6"/>
              <a:endCxn id="1072"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73" name="Google Shape;1073;p280"/>
            <p:cNvCxnSpPr>
              <a:endCxn id="1074"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61" name="Google Shape;1061;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62" name="Google Shape;1062;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4" name="Google Shape;1064;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2" name="Google Shape;1072;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0" name="Google Shape;1070;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6" name="Google Shape;1066;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4" name="Google Shape;1074;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8" name="Google Shape;1068;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75" name="Google Shape;1075;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6" name="Google Shape;1076;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7" name="Google Shape;1077;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8" name="Google Shape;1078;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0" name="Google Shape;1080;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1" name="Google Shape;1081;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2" name="Google Shape;1082;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64" name="Shape 64"/>
        <p:cNvGrpSpPr/>
        <p:nvPr/>
      </p:nvGrpSpPr>
      <p:grpSpPr>
        <a:xfrm>
          <a:off x="0" y="0"/>
          <a:ext cx="0" cy="0"/>
          <a:chOff x="0" y="0"/>
          <a:chExt cx="0" cy="0"/>
        </a:xfrm>
      </p:grpSpPr>
      <p:sp>
        <p:nvSpPr>
          <p:cNvPr id="65" name="Google Shape;65;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66" name="Google Shape;66;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67" name="Google Shape;67;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68" name="Google Shape;68;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69" name="Google Shape;69;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70" name="Google Shape;70;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1" name="Google Shape;71;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2" name="Google Shape;72;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73" name="Google Shape;73;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74" name="Google Shape;74;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83" name="Shape 1083"/>
        <p:cNvGrpSpPr/>
        <p:nvPr/>
      </p:nvGrpSpPr>
      <p:grpSpPr>
        <a:xfrm>
          <a:off x="0" y="0"/>
          <a:ext cx="0" cy="0"/>
          <a:chOff x="0" y="0"/>
          <a:chExt cx="0" cy="0"/>
        </a:xfrm>
      </p:grpSpPr>
      <p:pic>
        <p:nvPicPr>
          <p:cNvPr descr="Shape&#10;&#10;Description automatically generated with low confidence" id="1084" name="Google Shape;1084;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85" name="Google Shape;1085;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6" name="Google Shape;1086;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7" name="Google Shape;1087;p281"/>
          <p:cNvGrpSpPr/>
          <p:nvPr/>
        </p:nvGrpSpPr>
        <p:grpSpPr>
          <a:xfrm>
            <a:off x="1060707" y="857568"/>
            <a:ext cx="3060700" cy="3921125"/>
            <a:chOff x="520700" y="865188"/>
            <a:chExt cx="3060700" cy="3921125"/>
          </a:xfrm>
        </p:grpSpPr>
        <p:cxnSp>
          <p:nvCxnSpPr>
            <p:cNvPr id="1088" name="Google Shape;1088;p281"/>
            <p:cNvCxnSpPr>
              <a:stCxn id="1089" idx="6"/>
              <a:endCxn id="1090" idx="2"/>
            </p:cNvCxnSpPr>
            <p:nvPr/>
          </p:nvCxnSpPr>
          <p:spPr>
            <a:xfrm flipH="1" rot="10800000">
              <a:off x="2484438" y="9690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1" name="Google Shape;1091;p281"/>
            <p:cNvCxnSpPr>
              <a:stCxn id="1089" idx="6"/>
              <a:endCxn id="1092" idx="2"/>
            </p:cNvCxnSpPr>
            <p:nvPr/>
          </p:nvCxnSpPr>
          <p:spPr>
            <a:xfrm flipH="1" rot="10800000">
              <a:off x="2484438" y="15882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3" name="Google Shape;1093;p281"/>
            <p:cNvCxnSpPr>
              <a:stCxn id="1089" idx="6"/>
              <a:endCxn id="1094" idx="2"/>
            </p:cNvCxnSpPr>
            <p:nvPr/>
          </p:nvCxnSpPr>
          <p:spPr>
            <a:xfrm flipH="1" rot="10800000">
              <a:off x="2484438" y="2206551"/>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5" name="Google Shape;1095;p281"/>
            <p:cNvCxnSpPr>
              <a:stCxn id="1089" idx="6"/>
              <a:endCxn id="1096" idx="2"/>
            </p:cNvCxnSpPr>
            <p:nvPr/>
          </p:nvCxnSpPr>
          <p:spPr>
            <a:xfrm>
              <a:off x="2484438" y="2825751"/>
              <a:ext cx="890700" cy="18567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7" name="Google Shape;1097;p281"/>
            <p:cNvCxnSpPr>
              <a:stCxn id="1089" idx="6"/>
              <a:endCxn id="1098" idx="2"/>
            </p:cNvCxnSpPr>
            <p:nvPr/>
          </p:nvCxnSpPr>
          <p:spPr>
            <a:xfrm>
              <a:off x="2484438" y="2825751"/>
              <a:ext cx="890700" cy="12375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099" name="Google Shape;1099;p281"/>
            <p:cNvCxnSpPr>
              <a:stCxn id="1089" idx="6"/>
              <a:endCxn id="1100" idx="2"/>
            </p:cNvCxnSpPr>
            <p:nvPr/>
          </p:nvCxnSpPr>
          <p:spPr>
            <a:xfrm>
              <a:off x="2484438" y="2825750"/>
              <a:ext cx="890700" cy="619200"/>
            </a:xfrm>
            <a:prstGeom prst="bentConnector3">
              <a:avLst>
                <a:gd fmla="val -71254" name="adj1"/>
              </a:avLst>
            </a:prstGeom>
            <a:noFill/>
            <a:ln cap="flat" cmpd="sng" w="12700">
              <a:solidFill>
                <a:srgbClr val="D8D8D8"/>
              </a:solidFill>
              <a:prstDash val="solid"/>
              <a:round/>
              <a:headEnd len="sm" w="sm" type="none"/>
              <a:tailEnd len="sm" w="sm" type="none"/>
            </a:ln>
          </p:spPr>
        </p:cxnSp>
        <p:cxnSp>
          <p:nvCxnSpPr>
            <p:cNvPr id="1101" name="Google Shape;1101;p281"/>
            <p:cNvCxnSpPr>
              <a:endCxn id="1102"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89" name="Google Shape;1089;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90" name="Google Shape;1090;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2" name="Google Shape;1092;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00" name="Google Shape;1100;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8" name="Google Shape;1098;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4" name="Google Shape;1094;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02" name="Google Shape;1102;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6" name="Google Shape;1096;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103" name="Google Shape;1103;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4" name="Google Shape;1104;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5" name="Google Shape;1105;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7" name="Google Shape;1107;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8" name="Google Shape;1108;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9" name="Google Shape;1109;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0" name="Google Shape;1110;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11" name="Shape 1111"/>
        <p:cNvGrpSpPr/>
        <p:nvPr/>
      </p:nvGrpSpPr>
      <p:grpSpPr>
        <a:xfrm>
          <a:off x="0" y="0"/>
          <a:ext cx="0" cy="0"/>
          <a:chOff x="0" y="0"/>
          <a:chExt cx="0" cy="0"/>
        </a:xfrm>
      </p:grpSpPr>
      <p:pic>
        <p:nvPicPr>
          <p:cNvPr descr="Shape&#10;&#10;Description automatically generated with low confidence" id="1112" name="Google Shape;1112;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13" name="Google Shape;1113;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descr="A picture containing icon&#10;&#10;Description automatically generated" id="1116" name="Google Shape;1116;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25" name="Google Shape;1125;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7" name="Google Shape;1127;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8" name="Google Shape;1128;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0" name="Google Shape;1130;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1" name="Google Shape;1131;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2" name="Google Shape;1132;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3" name="Google Shape;1133;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34" name="Shape 1134"/>
        <p:cNvGrpSpPr/>
        <p:nvPr/>
      </p:nvGrpSpPr>
      <p:grpSpPr>
        <a:xfrm>
          <a:off x="0" y="0"/>
          <a:ext cx="0" cy="0"/>
          <a:chOff x="0" y="0"/>
          <a:chExt cx="0" cy="0"/>
        </a:xfrm>
      </p:grpSpPr>
      <p:pic>
        <p:nvPicPr>
          <p:cNvPr descr="Shape&#10;&#10;Description automatically generated with low confidence" id="1135" name="Google Shape;1135;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36" name="Google Shape;1136;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4" name="Google Shape;1144;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0" name="Google Shape;1150;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6" name="Google Shape;1156;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63" name="Google Shape;1163;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4" name="Google Shape;1164;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5" name="Google Shape;1165;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6" name="Google Shape;1166;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3" name="Google Shape;1173;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9" name="Google Shape;1179;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5" name="Google Shape;1185;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1" name="Google Shape;1191;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7" name="Google Shape;1197;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8" name="Google Shape;1198;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9" name="Google Shape;1199;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0" name="Google Shape;1200;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1" name="Google Shape;1201;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2" name="Google Shape;1202;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203" name="Shape 1203"/>
        <p:cNvGrpSpPr/>
        <p:nvPr/>
      </p:nvGrpSpPr>
      <p:grpSpPr>
        <a:xfrm>
          <a:off x="0" y="0"/>
          <a:ext cx="0" cy="0"/>
          <a:chOff x="0" y="0"/>
          <a:chExt cx="0" cy="0"/>
        </a:xfrm>
      </p:grpSpPr>
      <p:pic>
        <p:nvPicPr>
          <p:cNvPr descr="Shape&#10;&#10;Description automatically generated with low confidence" id="1204" name="Google Shape;1204;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05" name="Google Shape;1205;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3" name="Google Shape;1213;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9" name="Google Shape;1219;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5" name="Google Shape;1225;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32" name="Google Shape;1232;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3" name="Google Shape;1233;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4" name="Google Shape;1234;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5" name="Google Shape;1235;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2" name="Google Shape;1242;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8" name="Google Shape;1248;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4" name="Google Shape;1254;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0" name="Google Shape;1260;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6" name="Google Shape;1266;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67" name="Google Shape;1267;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8" name="Google Shape;1268;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9" name="Google Shape;1269;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0" name="Google Shape;1270;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1" name="Google Shape;1271;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72" name="Shape 1272"/>
        <p:cNvGrpSpPr/>
        <p:nvPr/>
      </p:nvGrpSpPr>
      <p:grpSpPr>
        <a:xfrm>
          <a:off x="0" y="0"/>
          <a:ext cx="0" cy="0"/>
          <a:chOff x="0" y="0"/>
          <a:chExt cx="0" cy="0"/>
        </a:xfrm>
      </p:grpSpPr>
      <p:pic>
        <p:nvPicPr>
          <p:cNvPr descr="Shape&#10;&#10;Description automatically generated with low confidence" id="1273" name="Google Shape;1273;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74" name="Google Shape;1274;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2" name="Google Shape;1282;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8" name="Google Shape;1288;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4" name="Google Shape;1294;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01" name="Google Shape;1301;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2" name="Google Shape;1302;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3" name="Google Shape;1303;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4" name="Google Shape;1304;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1" name="Google Shape;1311;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7" name="Google Shape;1317;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3" name="Google Shape;1323;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9" name="Google Shape;1329;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35" name="Google Shape;1335;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36" name="Google Shape;1336;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7" name="Google Shape;1337;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8" name="Google Shape;1338;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9" name="Google Shape;1339;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0" name="Google Shape;1340;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41" name="Shape 1341"/>
        <p:cNvGrpSpPr/>
        <p:nvPr/>
      </p:nvGrpSpPr>
      <p:grpSpPr>
        <a:xfrm>
          <a:off x="0" y="0"/>
          <a:ext cx="0" cy="0"/>
          <a:chOff x="0" y="0"/>
          <a:chExt cx="0" cy="0"/>
        </a:xfrm>
      </p:grpSpPr>
      <p:pic>
        <p:nvPicPr>
          <p:cNvPr descr="Shape&#10;&#10;Description automatically generated with low confidence" id="1342" name="Google Shape;1342;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43" name="Google Shape;1343;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1" name="Google Shape;1351;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7" name="Google Shape;1357;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3" name="Google Shape;136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9" name="Google Shape;136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5" name="Google Shape;137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76" name="Google Shape;1376;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7" name="Google Shape;1377;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8" name="Google Shape;1378;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9" name="Google Shape;1379;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0" name="Google Shape;1380;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7" name="Google Shape;1387;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3" name="Google Shape;139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9" name="Google Shape;139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5" name="Google Shape;140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11" name="Google Shape;141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12" name="Google Shape;1412;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3" name="Google Shape;1413;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4" name="Google Shape;1414;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5" name="Google Shape;1415;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6" name="Google Shape;1416;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17" name="Shape 1417"/>
        <p:cNvGrpSpPr/>
        <p:nvPr/>
      </p:nvGrpSpPr>
      <p:grpSpPr>
        <a:xfrm>
          <a:off x="0" y="0"/>
          <a:ext cx="0" cy="0"/>
          <a:chOff x="0" y="0"/>
          <a:chExt cx="0" cy="0"/>
        </a:xfrm>
      </p:grpSpPr>
      <p:pic>
        <p:nvPicPr>
          <p:cNvPr descr="Shape&#10;&#10;Description automatically generated with low confidence" id="1418" name="Google Shape;1418;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9" name="Google Shape;1419;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901"/>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8" name="Google Shape;1468;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1" name="Google Shape;1471;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2" name="Google Shape;1472;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4" name="Google Shape;1474;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5" name="Google Shape;1475;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6" name="Google Shape;1476;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7" name="Google Shape;1477;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8" name="Shape 1478"/>
        <p:cNvGrpSpPr/>
        <p:nvPr/>
      </p:nvGrpSpPr>
      <p:grpSpPr>
        <a:xfrm>
          <a:off x="0" y="0"/>
          <a:ext cx="0" cy="0"/>
          <a:chOff x="0" y="0"/>
          <a:chExt cx="0" cy="0"/>
        </a:xfrm>
      </p:grpSpPr>
      <p:pic>
        <p:nvPicPr>
          <p:cNvPr descr="Shape&#10;&#10;Description automatically generated with low confidence" id="1479" name="Google Shape;1479;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80" name="Google Shape;1480;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82" name="Shape 1482"/>
        <p:cNvGrpSpPr/>
        <p:nvPr/>
      </p:nvGrpSpPr>
      <p:grpSpPr>
        <a:xfrm>
          <a:off x="0" y="0"/>
          <a:ext cx="0" cy="0"/>
          <a:chOff x="0" y="0"/>
          <a:chExt cx="0" cy="0"/>
        </a:xfrm>
      </p:grpSpPr>
      <p:sp>
        <p:nvSpPr>
          <p:cNvPr descr="Background pattern&#10;&#10;Description automatically generated" id="1483" name="Google Shape;1483;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4" name="Google Shape;1484;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87" name="Google Shape;1487;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8" name="Google Shape;1488;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9" name="Shape 1489"/>
        <p:cNvGrpSpPr/>
        <p:nvPr/>
      </p:nvGrpSpPr>
      <p:grpSpPr>
        <a:xfrm>
          <a:off x="0" y="0"/>
          <a:ext cx="0" cy="0"/>
          <a:chOff x="0" y="0"/>
          <a:chExt cx="0" cy="0"/>
        </a:xfrm>
      </p:grpSpPr>
      <p:sp>
        <p:nvSpPr>
          <p:cNvPr descr="Background pattern&#10;&#10;Description automatically generated" id="1490" name="Google Shape;1490;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1" name="Google Shape;1491;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94" name="Google Shape;1494;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95" name="Google Shape;1495;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75" name="Shape 75"/>
        <p:cNvGrpSpPr/>
        <p:nvPr/>
      </p:nvGrpSpPr>
      <p:grpSpPr>
        <a:xfrm>
          <a:off x="0" y="0"/>
          <a:ext cx="0" cy="0"/>
          <a:chOff x="0" y="0"/>
          <a:chExt cx="0" cy="0"/>
        </a:xfrm>
      </p:grpSpPr>
      <p:pic>
        <p:nvPicPr>
          <p:cNvPr id="76" name="Google Shape;76;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77" name="Google Shape;77;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8" name="Google Shape;78;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9" name="Google Shape;79;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96" name="Shape 1496"/>
        <p:cNvGrpSpPr/>
        <p:nvPr/>
      </p:nvGrpSpPr>
      <p:grpSpPr>
        <a:xfrm>
          <a:off x="0" y="0"/>
          <a:ext cx="0" cy="0"/>
          <a:chOff x="0" y="0"/>
          <a:chExt cx="0" cy="0"/>
        </a:xfrm>
      </p:grpSpPr>
      <p:sp>
        <p:nvSpPr>
          <p:cNvPr descr="Background pattern&#10;&#10;Description automatically generated" id="1497" name="Google Shape;1497;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8" name="Google Shape;1498;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501" name="Google Shape;1501;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502" name="Google Shape;1502;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503" name="Shape 1503"/>
        <p:cNvGrpSpPr/>
        <p:nvPr/>
      </p:nvGrpSpPr>
      <p:grpSpPr>
        <a:xfrm>
          <a:off x="0" y="0"/>
          <a:ext cx="0" cy="0"/>
          <a:chOff x="0" y="0"/>
          <a:chExt cx="0" cy="0"/>
        </a:xfrm>
      </p:grpSpPr>
      <p:sp>
        <p:nvSpPr>
          <p:cNvPr descr="Background pattern&#10;&#10;Description automatically generated" id="1504" name="Google Shape;1504;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05" name="Google Shape;1505;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8" name="Google Shape;1508;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12" name="Google Shape;1512;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13"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descr="Surface chart&#10;&#10;Description automatically generated with low confidence" id="1515" name="Google Shape;1515;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24"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descr="Surface chart&#10;&#10;Description automatically generated with low confidence" id="1526" name="Google Shape;1526;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35"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descr="Surface chart&#10;&#10;Description automatically generated with low confidence" id="1537" name="Google Shape;1537;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45" name="Google Shape;1545;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46"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descr="Surface chart&#10;&#10;Description automatically generated with low confidence" id="1548" name="Google Shape;1548;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9" name="Google Shape;1549;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0" name="Google Shape;1550;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64" name="Google Shape;1564;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65"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descr="Surface chart&#10;&#10;Description automatically generated with low confidence" id="1567" name="Google Shape;1567;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8" name="Google Shape;1568;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9" name="Google Shape;1569;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83" name="Google Shape;1583;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84"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descr="Surface chart&#10;&#10;Description automatically generated with low confidence" id="1586" name="Google Shape;1586;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87" name="Google Shape;1587;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8" name="Google Shape;1588;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602" name="Google Shape;1602;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603" name="Shape 1603"/>
        <p:cNvGrpSpPr/>
        <p:nvPr/>
      </p:nvGrpSpPr>
      <p:grpSpPr>
        <a:xfrm>
          <a:off x="0" y="0"/>
          <a:ext cx="0" cy="0"/>
          <a:chOff x="0" y="0"/>
          <a:chExt cx="0" cy="0"/>
        </a:xfrm>
      </p:grpSpPr>
      <p:sp>
        <p:nvSpPr>
          <p:cNvPr descr="Background pattern&#10;&#10;Description automatically generated" id="1604" name="Google Shape;1604;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605" name="Google Shape;1605;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607" name="Google Shape;1607;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8" name="Google Shape;1608;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609"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pic>
        <p:nvPicPr>
          <p:cNvPr descr="Shape&#10;&#10;Description automatically generated with low confidence" id="1613" name="Google Shape;1613;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7" name="Google Shape;1617;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82" name="Shape 82"/>
        <p:cNvGrpSpPr/>
        <p:nvPr/>
      </p:nvGrpSpPr>
      <p:grpSpPr>
        <a:xfrm>
          <a:off x="0" y="0"/>
          <a:ext cx="0" cy="0"/>
          <a:chOff x="0" y="0"/>
          <a:chExt cx="0" cy="0"/>
        </a:xfrm>
      </p:grpSpPr>
      <p:pic>
        <p:nvPicPr>
          <p:cNvPr id="83" name="Google Shape;83;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84" name="Google Shape;84;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85" name="Google Shape;85;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 name="Google Shape;86;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 name="Google Shape;87;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18"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b="0" l="6267" r="24762" t="0"/>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3" name="Google Shape;1623;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27" name="Google Shape;1627;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28"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31" name="Google Shape;1631;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p303"/>
          <p:cNvSpPr/>
          <p:nvPr>
            <p:ph idx="2" type="pic"/>
          </p:nvPr>
        </p:nvSpPr>
        <p:spPr>
          <a:xfrm>
            <a:off x="-1" y="1166963"/>
            <a:ext cx="4113765" cy="3976533"/>
          </a:xfrm>
          <a:prstGeom prst="rect">
            <a:avLst/>
          </a:prstGeom>
          <a:noFill/>
          <a:ln>
            <a:noFill/>
          </a:ln>
        </p:spPr>
      </p:sp>
      <p:sp>
        <p:nvSpPr>
          <p:cNvPr id="1635" name="Google Shape;1635;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36"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0" name="Google Shape;1640;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2" name="Google Shape;1642;p304"/>
          <p:cNvSpPr/>
          <p:nvPr>
            <p:ph idx="2" type="pic"/>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4" name="Google Shape;1644;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45"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7" name="Google Shape;1647;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9" name="Google Shape;1649;p305"/>
          <p:cNvSpPr/>
          <p:nvPr>
            <p:ph idx="2" type="pic"/>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1" name="Google Shape;1651;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52"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54" name="Google Shape;1654;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6" name="Google Shape;1656;p306"/>
          <p:cNvSpPr/>
          <p:nvPr>
            <p:ph idx="2" type="pic"/>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8" name="Google Shape;1658;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59" name="Shape 1659"/>
        <p:cNvGrpSpPr/>
        <p:nvPr/>
      </p:nvGrpSpPr>
      <p:grpSpPr>
        <a:xfrm>
          <a:off x="0" y="0"/>
          <a:ext cx="0" cy="0"/>
          <a:chOff x="0" y="0"/>
          <a:chExt cx="0" cy="0"/>
        </a:xfrm>
      </p:grpSpPr>
      <p:pic>
        <p:nvPicPr>
          <p:cNvPr descr="Shape&#10;&#10;Description automatically generated with low confidence" id="1660" name="Google Shape;1660;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2" name="Google Shape;1662;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3" name="Google Shape;1663;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64" name="Google Shape;1664;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65" name="Shape 1665"/>
        <p:cNvGrpSpPr/>
        <p:nvPr/>
      </p:nvGrpSpPr>
      <p:grpSpPr>
        <a:xfrm>
          <a:off x="0" y="0"/>
          <a:ext cx="0" cy="0"/>
          <a:chOff x="0" y="0"/>
          <a:chExt cx="0" cy="0"/>
        </a:xfrm>
      </p:grpSpPr>
      <p:pic>
        <p:nvPicPr>
          <p:cNvPr descr="Shape&#10;&#10;Description automatically generated with low confidence" id="1666" name="Google Shape;1666;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8" name="Google Shape;1668;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70" name="Google Shape;1670;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7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73" name="Google Shape;1673;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6" name="Google Shape;1676;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7" name="Google Shape;1677;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8" name="Shape 1678"/>
        <p:cNvGrpSpPr/>
        <p:nvPr/>
      </p:nvGrpSpPr>
      <p:grpSpPr>
        <a:xfrm>
          <a:off x="0" y="0"/>
          <a:ext cx="0" cy="0"/>
          <a:chOff x="0" y="0"/>
          <a:chExt cx="0" cy="0"/>
        </a:xfrm>
      </p:grpSpPr>
      <p:pic>
        <p:nvPicPr>
          <p:cNvPr descr="Shape&#10;&#10;Description automatically generated with low confidence" id="1679" name="Google Shape;1679;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81" name="Google Shape;1681;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261267" y="221232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“STOCK INVENTORY WEBSITE”</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b="-2428" l="-43430" r="43429" t="2430"/>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g2263bff7501_0_13"/>
          <p:cNvSpPr txBox="1"/>
          <p:nvPr/>
        </p:nvSpPr>
        <p:spPr>
          <a:xfrm>
            <a:off x="671525" y="250825"/>
            <a:ext cx="7261500" cy="54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&lt;h1&gt;SIM&lt;/h1&gt;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&lt;p&gt;Stock Inventory System&lt;/p&gt;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&lt;p class="bannerTagline"&gt;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Track your goods throughout your entire supply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&lt;br&gt;chain, from purchasing to production to end sales</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&lt;/p&gt;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class="bannerIcons"&gt;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&lt;a href=""&gt;&lt;i class="fa fa-apple"&gt;&lt;/i&gt;&lt;/a&gt;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&lt;a href=""&gt;&lt;i class="fa fa-android"&gt;&lt;/i&gt;&lt;/a&gt;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&lt;a href=""&gt;&lt;i class="fa fa-windows"&gt;&lt;/i&gt;&lt;/a&gt;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&lt;p class="bannerTagline"&gt;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Track your goods throughout your entire supply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&lt;br&gt;chain, from purchasing to production to end sales</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&lt;/p&gt;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g2263bff7501_0_19"/>
          <p:cNvSpPr txBox="1"/>
          <p:nvPr/>
        </p:nvSpPr>
        <p:spPr>
          <a:xfrm>
            <a:off x="671525" y="250825"/>
            <a:ext cx="72615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 class="bannerIcons"&gt;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&lt;a href=""&gt;&lt;i class="fa fa-apple"&gt;&lt;/i&gt;&lt;/a&gt;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&lt;a href=""&gt;&lt;i class="fa fa-android"&gt;&lt;/i&gt;&lt;/a&gt;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&lt;a href=""&gt;&lt;i class="fa fa-windows"&gt;&lt;/i&gt;&lt;/a&gt;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&lt;/div&gt;</a:t>
            </a: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&lt;/body&gt;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&lt;/html&gt;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g2263bff7501_0_26"/>
          <p:cNvSpPr txBox="1"/>
          <p:nvPr/>
        </p:nvSpPr>
        <p:spPr>
          <a:xfrm>
            <a:off x="579900" y="250825"/>
            <a:ext cx="72615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u="sng">
                <a:solidFill>
                  <a:schemeClr val="dk2"/>
                </a:solidFill>
                <a:latin typeface="EB Garamond"/>
                <a:ea typeface="EB Garamond"/>
                <a:cs typeface="EB Garamond"/>
                <a:sym typeface="EB Garamond"/>
              </a:rPr>
              <a:t>Homepage.css</a:t>
            </a:r>
            <a:endParaRPr b="1" sz="1800" u="sng">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body{</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font-family: Arial;</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div.header{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width: 100%;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background:#e26939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padding:10px 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text-align: right;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div.header a{</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font-size:20px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color: #fff;</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 5px 10px;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text-decoration: none;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 2px solid transparent;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border-bottom: 2px solid  #fff;</a:t>
            </a:r>
            <a:r>
              <a:rPr lang="en-US">
                <a:solidFill>
                  <a:schemeClr val="dk2"/>
                </a:solidFill>
              </a:rPr>
              <a:t>}</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g2263bff7501_0_67"/>
          <p:cNvSpPr txBox="1"/>
          <p:nvPr/>
        </p:nvSpPr>
        <p:spPr>
          <a:xfrm>
            <a:off x="718575" y="264750"/>
            <a:ext cx="7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04" name="Google Shape;1904;g2263bff7501_0_67"/>
          <p:cNvSpPr txBox="1"/>
          <p:nvPr/>
        </p:nvSpPr>
        <p:spPr>
          <a:xfrm>
            <a:off x="671525" y="216750"/>
            <a:ext cx="67917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div.header a:hover{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border-radius: 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 2px solid #fff;</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 url('s5.jpeg') no-repeat center center fixed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background-size: cove 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padding-top: 100px;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padding-bottom: 80px;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div.homepageContainer{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width:100%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max-width:900px;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height: 70vh;</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margin: 0 auto;</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g2263bff7501_0_32"/>
          <p:cNvSpPr txBox="1"/>
          <p:nvPr/>
        </p:nvSpPr>
        <p:spPr>
          <a:xfrm>
            <a:off x="671525" y="250825"/>
            <a:ext cx="72615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div.bannerHeader h1{</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 100px;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color: #e26939;</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div.bannerHeader p{</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30px;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 #e94a0b;</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text-transform: uppercase;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margin-top: 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p.bannerTagline{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margin-top: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 #eee7e7;</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g2263bff7501_0_39"/>
          <p:cNvSpPr txBox="1"/>
          <p:nvPr/>
        </p:nvSpPr>
        <p:spPr>
          <a:xfrm>
            <a:off x="554700" y="250825"/>
            <a:ext cx="72615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div.bannerIcons{</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margin-top: 50px;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div.bannerIcons a{</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 23px;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margin-left:40px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 25px;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 rgba(245, 238, 238, 0.76);</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color: #db6e09;</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border-radius: 50%;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div.bannerIcons a:first-child{</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margin-left: 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g2263bff7501_0_45"/>
          <p:cNvSpPr txBox="1"/>
          <p:nvPr/>
        </p:nvSpPr>
        <p:spPr>
          <a:xfrm>
            <a:off x="579925" y="250825"/>
            <a:ext cx="72615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div.bannerIcons a:hover{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color:#fff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 25px;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background: #3e80e2;</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transition: .5s all;</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div.homepageNotified{</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display:flex;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flex-direction: row;</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padding: 50px 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div.homepageNotified h3{</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margin-bottom: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font-size: 30px;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g2263bff7501_0_73"/>
          <p:cNvSpPr txBox="1"/>
          <p:nvPr/>
        </p:nvSpPr>
        <p:spPr>
          <a:xfrm>
            <a:off x="567275" y="250825"/>
            <a:ext cx="7261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div.homepageNotified p{</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 #c421c4;</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div.formContainer{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width: 80%;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position: relative;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div.formContainer input{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width: 100%;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15px 10px;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g2263bff7501_0_77"/>
          <p:cNvSpPr txBox="1"/>
          <p:nvPr/>
        </p:nvSpPr>
        <p:spPr>
          <a:xfrm>
            <a:off x="671525" y="250825"/>
            <a:ext cx="7261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div.formContainer button{</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22px;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0px 10px;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 #f7953a;</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 none;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 #fff;</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g2263bff7501_0_50"/>
          <p:cNvSpPr txBox="1"/>
          <p:nvPr/>
        </p:nvSpPr>
        <p:spPr>
          <a:xfrm>
            <a:off x="592525" y="250825"/>
            <a:ext cx="72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2"/>
                </a:solidFill>
              </a:rPr>
              <a:t>Output:</a:t>
            </a:r>
            <a:endParaRPr b="1" u="sng">
              <a:solidFill>
                <a:schemeClr val="dk2"/>
              </a:solidFill>
            </a:endParaRPr>
          </a:p>
        </p:txBody>
      </p:sp>
      <p:pic>
        <p:nvPicPr>
          <p:cNvPr id="1935" name="Google Shape;1935;g2263bff7501_0_50"/>
          <p:cNvPicPr preferRelativeResize="0"/>
          <p:nvPr/>
        </p:nvPicPr>
        <p:blipFill>
          <a:blip r:embed="rId3">
            <a:alphaModFix/>
          </a:blip>
          <a:stretch>
            <a:fillRect/>
          </a:stretch>
        </p:blipFill>
        <p:spPr>
          <a:xfrm>
            <a:off x="643175" y="651025"/>
            <a:ext cx="7857642" cy="4187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10"/>
          <p:cNvSpPr txBox="1"/>
          <p:nvPr>
            <p:ph type="title"/>
          </p:nvPr>
        </p:nvSpPr>
        <p:spPr>
          <a:xfrm>
            <a:off x="144699" y="810800"/>
            <a:ext cx="3851700" cy="344100"/>
          </a:xfrm>
          <a:prstGeom prst="rect">
            <a:avLst/>
          </a:prstGeom>
          <a:noFill/>
          <a:ln>
            <a:noFill/>
          </a:ln>
        </p:spPr>
        <p:txBody>
          <a:bodyPr anchorCtr="0" anchor="ctr" bIns="45700" lIns="90000" spcFirstLastPara="1" rIns="91425" wrap="square" tIns="45700">
            <a:noAutofit/>
          </a:bodyPr>
          <a:lstStyle/>
          <a:p>
            <a:pPr indent="0" lvl="0" marL="0" rtl="0" algn="l">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STOCK INVENTORY WEBSITE</a:t>
            </a:r>
            <a:endParaRPr sz="1829">
              <a:solidFill>
                <a:schemeClr val="lt2"/>
              </a:solidFill>
              <a:latin typeface="EB Garamond"/>
              <a:ea typeface="EB Garamond"/>
              <a:cs typeface="EB Garamond"/>
              <a:sym typeface="EB Garamond"/>
            </a:endParaRPr>
          </a:p>
          <a:p>
            <a:pPr indent="0" lvl="0" marL="0" rtl="0" algn="l">
              <a:lnSpc>
                <a:spcPct val="100000"/>
              </a:lnSpc>
              <a:spcBef>
                <a:spcPts val="0"/>
              </a:spcBef>
              <a:spcAft>
                <a:spcPts val="0"/>
              </a:spcAft>
              <a:buClr>
                <a:schemeClr val="lt1"/>
              </a:buClr>
              <a:buSzPts val="1700"/>
              <a:buFont typeface="Public Sans"/>
              <a:buNone/>
            </a:pPr>
            <a:r>
              <a:t/>
            </a:r>
            <a:endParaRPr sz="1829">
              <a:solidFill>
                <a:schemeClr val="lt2"/>
              </a:solidFill>
              <a:latin typeface="EB Garamond"/>
              <a:ea typeface="EB Garamond"/>
              <a:cs typeface="EB Garamond"/>
              <a:sym typeface="EB Garamond"/>
            </a:endParaRPr>
          </a:p>
        </p:txBody>
      </p:sp>
      <p:sp>
        <p:nvSpPr>
          <p:cNvPr id="1840" name="Google Shape;1840;p210"/>
          <p:cNvSpPr txBox="1"/>
          <p:nvPr>
            <p:ph idx="1" type="body"/>
          </p:nvPr>
        </p:nvSpPr>
        <p:spPr>
          <a:xfrm>
            <a:off x="144700" y="1154905"/>
            <a:ext cx="4507200" cy="1026000"/>
          </a:xfrm>
          <a:prstGeom prst="rect">
            <a:avLst/>
          </a:prstGeom>
          <a:noFill/>
          <a:ln>
            <a:noFill/>
          </a:ln>
        </p:spPr>
        <p:txBody>
          <a:bodyPr anchorCtr="0" anchor="t" bIns="45700" lIns="91425" spcFirstLastPara="1" rIns="91425" wrap="square" tIns="45700">
            <a:noAutofit/>
          </a:bodyPr>
          <a:lstStyle/>
          <a:p>
            <a:pPr indent="-279400" lvl="0" marL="457200" rtl="0" algn="just">
              <a:spcBef>
                <a:spcPts val="300"/>
              </a:spcBef>
              <a:spcAft>
                <a:spcPts val="0"/>
              </a:spcAft>
              <a:buSzPts val="800"/>
              <a:buFont typeface="EB Garamond Medium"/>
              <a:buChar char="▪"/>
            </a:pPr>
            <a:r>
              <a:rPr lang="en-US" sz="1200">
                <a:latin typeface="Georgia"/>
                <a:ea typeface="Georgia"/>
                <a:cs typeface="Georgia"/>
                <a:sym typeface="Georgia"/>
              </a:rPr>
              <a:t>Stock Inventory  website stores the product details and also the stock. It provides the interface to users to manage the daily transaction and the previous data. It maintenances the report about the monthly inwards ,monthly returns and monthly deliveries.</a:t>
            </a:r>
            <a:endParaRPr sz="800">
              <a:latin typeface="EB Garamond Medium"/>
              <a:ea typeface="EB Garamond Medium"/>
              <a:cs typeface="EB Garamond Medium"/>
              <a:sym typeface="EB Garamond Medium"/>
            </a:endParaRPr>
          </a:p>
          <a:p>
            <a:pPr indent="0" lvl="0" marL="0" rtl="0" algn="l">
              <a:lnSpc>
                <a:spcPct val="100000"/>
              </a:lnSpc>
              <a:spcBef>
                <a:spcPts val="0"/>
              </a:spcBef>
              <a:spcAft>
                <a:spcPts val="0"/>
              </a:spcAft>
              <a:buNone/>
            </a:pPr>
            <a:r>
              <a:t/>
            </a:r>
            <a:endParaRPr>
              <a:latin typeface="EB Garamond Medium"/>
              <a:ea typeface="EB Garamond Medium"/>
              <a:cs typeface="EB Garamond Medium"/>
              <a:sym typeface="EB Garamond Medium"/>
            </a:endParaRPr>
          </a:p>
        </p:txBody>
      </p:sp>
      <p:graphicFrame>
        <p:nvGraphicFramePr>
          <p:cNvPr id="1841" name="Google Shape;1841;p210"/>
          <p:cNvGraphicFramePr/>
          <p:nvPr/>
        </p:nvGraphicFramePr>
        <p:xfrm>
          <a:off x="144700" y="2345525"/>
          <a:ext cx="3000000" cy="3000000"/>
        </p:xfrm>
        <a:graphic>
          <a:graphicData uri="http://schemas.openxmlformats.org/drawingml/2006/table">
            <a:tbl>
              <a:tblPr>
                <a:noFill/>
                <a:tableStyleId>{7D6B6A3C-89D4-471D-8EEA-3BB5B4764ECA}</a:tableStyleId>
              </a:tblPr>
              <a:tblGrid>
                <a:gridCol w="1739400"/>
                <a:gridCol w="1725800"/>
                <a:gridCol w="8143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C88C32"/>
                          </a:solidFill>
                        </a:rPr>
                        <a:t>LMS Username</a:t>
                      </a:r>
                      <a:endParaRPr b="1" sz="1400" u="none" cap="none" strike="noStrike">
                        <a:solidFill>
                          <a:srgbClr val="C88C3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C88C32"/>
                          </a:solidFill>
                        </a:rPr>
                        <a:t>Name </a:t>
                      </a:r>
                      <a:endParaRPr b="1" sz="1400" u="none" cap="none" strike="noStrike">
                        <a:solidFill>
                          <a:srgbClr val="C88C3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C88C32"/>
                          </a:solidFill>
                        </a:rPr>
                        <a:t>Batch </a:t>
                      </a:r>
                      <a:endParaRPr b="1" sz="1400" u="none" cap="none" strike="noStrike">
                        <a:solidFill>
                          <a:srgbClr val="C88C3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2115a91</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AARTHY.K</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A9</a:t>
                      </a:r>
                      <a:endParaRPr sz="1400" u="none" cap="none" strike="noStrike">
                        <a:solidFill>
                          <a:srgbClr val="FFFFFF"/>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2115a92</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AASHA.M</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A9</a:t>
                      </a:r>
                      <a:endParaRPr sz="1400" u="none" cap="none" strike="noStrike">
                        <a:solidFill>
                          <a:srgbClr val="FFFFFF"/>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2115a916</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DHANU SRI M.R</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A9</a:t>
                      </a:r>
                      <a:endParaRPr sz="1400" u="none" cap="none" strike="noStrike">
                        <a:solidFill>
                          <a:srgbClr val="FFFFFF"/>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2115a946</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SNEGAA.S</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FFFFFF"/>
                          </a:solidFill>
                        </a:rPr>
                        <a:t>A9</a:t>
                      </a:r>
                      <a:endParaRPr sz="1400" u="none" cap="none" strike="noStrike">
                        <a:solidFill>
                          <a:srgbClr val="FFFFFF"/>
                        </a:solidFill>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pic>
        <p:nvPicPr>
          <p:cNvPr id="1940" name="Google Shape;1940;g2263bff7501_0_55"/>
          <p:cNvPicPr preferRelativeResize="0"/>
          <p:nvPr/>
        </p:nvPicPr>
        <p:blipFill>
          <a:blip r:embed="rId3">
            <a:alphaModFix/>
          </a:blip>
          <a:stretch>
            <a:fillRect/>
          </a:stretch>
        </p:blipFill>
        <p:spPr>
          <a:xfrm>
            <a:off x="605100" y="335550"/>
            <a:ext cx="8260424" cy="4472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pic>
        <p:nvPicPr>
          <p:cNvPr id="1945" name="Google Shape;1945;g2263bff7501_0_59"/>
          <p:cNvPicPr preferRelativeResize="0"/>
          <p:nvPr/>
        </p:nvPicPr>
        <p:blipFill>
          <a:blip r:embed="rId3">
            <a:alphaModFix/>
          </a:blip>
          <a:stretch>
            <a:fillRect/>
          </a:stretch>
        </p:blipFill>
        <p:spPr>
          <a:xfrm>
            <a:off x="671525" y="250825"/>
            <a:ext cx="8039651" cy="4449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pic>
        <p:nvPicPr>
          <p:cNvPr id="1950" name="Google Shape;1950;g2263bff7501_0_63"/>
          <p:cNvPicPr preferRelativeResize="0"/>
          <p:nvPr/>
        </p:nvPicPr>
        <p:blipFill>
          <a:blip r:embed="rId3">
            <a:alphaModFix/>
          </a:blip>
          <a:stretch>
            <a:fillRect/>
          </a:stretch>
        </p:blipFill>
        <p:spPr>
          <a:xfrm>
            <a:off x="592500" y="339500"/>
            <a:ext cx="8399100" cy="4476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g2139dc51b5f_0_1833"/>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956" name="Google Shape;1956;g2139dc51b5f_0_1833"/>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Setup Project for Calculator project</a:t>
            </a:r>
            <a:endParaRPr b="0" sz="1000">
              <a:latin typeface="EB Garamond"/>
              <a:ea typeface="EB Garamond"/>
              <a:cs typeface="EB Garamond"/>
              <a:sym typeface="EB Garamond"/>
            </a:endParaRPr>
          </a:p>
        </p:txBody>
      </p:sp>
      <p:sp>
        <p:nvSpPr>
          <p:cNvPr id="1957" name="Google Shape;1957;g2139dc51b5f_0_1833"/>
          <p:cNvSpPr txBox="1"/>
          <p:nvPr>
            <p:ph idx="3" type="body"/>
          </p:nvPr>
        </p:nvSpPr>
        <p:spPr>
          <a:xfrm>
            <a:off x="318626" y="2188625"/>
            <a:ext cx="20301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Create a main component with the outer structure of calculator</a:t>
            </a:r>
            <a:endParaRPr b="0" sz="1000">
              <a:latin typeface="EB Garamond"/>
              <a:ea typeface="EB Garamond"/>
              <a:cs typeface="EB Garamond"/>
              <a:sym typeface="EB Garamond"/>
            </a:endParaRPr>
          </a:p>
        </p:txBody>
      </p:sp>
      <p:sp>
        <p:nvSpPr>
          <p:cNvPr id="1958" name="Google Shape;1958;g2139dc51b5f_0_1833"/>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Create a button component with on click handler</a:t>
            </a:r>
            <a:endParaRPr b="0" sz="1000">
              <a:latin typeface="EB Garamond"/>
              <a:ea typeface="EB Garamond"/>
              <a:cs typeface="EB Garamond"/>
              <a:sym typeface="EB Garamond"/>
            </a:endParaRPr>
          </a:p>
        </p:txBody>
      </p:sp>
      <p:sp>
        <p:nvSpPr>
          <p:cNvPr id="1959" name="Google Shape;1959;g2139dc51b5f_0_1833"/>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Create a ` evaluateExpresion` function to evaluate value</a:t>
            </a:r>
            <a:endParaRPr b="0" sz="1000">
              <a:latin typeface="EB Garamond"/>
              <a:ea typeface="EB Garamond"/>
              <a:cs typeface="EB Garamond"/>
              <a:sym typeface="EB Garamond"/>
            </a:endParaRPr>
          </a:p>
        </p:txBody>
      </p:sp>
      <p:sp>
        <p:nvSpPr>
          <p:cNvPr id="1960" name="Google Shape;1960;g2139dc51b5f_0_1833"/>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Setup basic structure of text-editor project</a:t>
            </a:r>
            <a:endParaRPr b="0" sz="1000">
              <a:latin typeface="EB Garamond"/>
              <a:ea typeface="EB Garamond"/>
              <a:cs typeface="EB Garamond"/>
              <a:sym typeface="EB Garamond"/>
            </a:endParaRPr>
          </a:p>
        </p:txBody>
      </p:sp>
      <p:sp>
        <p:nvSpPr>
          <p:cNvPr id="1961" name="Google Shape;1961;g2139dc51b5f_0_1833"/>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main component with all feature buttons</a:t>
            </a:r>
            <a:endParaRPr b="0" sz="1000">
              <a:latin typeface="EB Garamond"/>
              <a:ea typeface="EB Garamond"/>
              <a:cs typeface="EB Garamond"/>
              <a:sym typeface="EB Garamond"/>
            </a:endParaRPr>
          </a:p>
        </p:txBody>
      </p:sp>
      <p:sp>
        <p:nvSpPr>
          <p:cNvPr id="1962" name="Google Shape;1962;g2139dc51b5f_0_1833"/>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json object to store data for text editor</a:t>
            </a:r>
            <a:endParaRPr b="0" sz="1000">
              <a:latin typeface="EB Garamond"/>
              <a:ea typeface="EB Garamond"/>
              <a:cs typeface="EB Garamond"/>
              <a:sym typeface="EB Garamond"/>
            </a:endParaRPr>
          </a:p>
        </p:txBody>
      </p:sp>
      <p:sp>
        <p:nvSpPr>
          <p:cNvPr id="1963" name="Google Shape;1963;g2139dc51b5f_0_1833"/>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both code to github</a:t>
            </a:r>
            <a:endParaRPr b="0" sz="1000">
              <a:latin typeface="EB Garamond"/>
              <a:ea typeface="EB Garamond"/>
              <a:cs typeface="EB Garamond"/>
              <a:sym typeface="EB Garamond"/>
            </a:endParaRPr>
          </a:p>
        </p:txBody>
      </p:sp>
      <p:sp>
        <p:nvSpPr>
          <p:cNvPr id="1964" name="Google Shape;1964;g2139dc51b5f_0_1833"/>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970" name="Google Shape;1970;p212"/>
          <p:cNvSpPr txBox="1"/>
          <p:nvPr>
            <p:ph idx="2" type="body"/>
          </p:nvPr>
        </p:nvSpPr>
        <p:spPr>
          <a:xfrm>
            <a:off x="4089325" y="2220100"/>
            <a:ext cx="2680500" cy="3078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rgbClr val="BD8738"/>
              </a:buClr>
              <a:buSzPts val="2000"/>
              <a:buNone/>
            </a:pPr>
            <a:r>
              <a:rPr lang="en-US">
                <a:solidFill>
                  <a:schemeClr val="dk2"/>
                </a:solidFill>
              </a:rPr>
              <a:t>insert github link</a:t>
            </a:r>
            <a:endParaRPr b="0" i="0">
              <a:solidFill>
                <a:schemeClr val="dk2"/>
              </a:solidFill>
              <a:latin typeface="EB Garamond SemiBold"/>
              <a:ea typeface="EB Garamond SemiBold"/>
              <a:cs typeface="EB Garamond SemiBold"/>
              <a:sym typeface="EB Garamon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pic>
        <p:nvPicPr>
          <p:cNvPr id="1975" name="Google Shape;197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g2139dc51b5f_0_0"/>
          <p:cNvSpPr txBox="1"/>
          <p:nvPr>
            <p:ph idx="1" type="body"/>
          </p:nvPr>
        </p:nvSpPr>
        <p:spPr>
          <a:xfrm>
            <a:off x="481875" y="590130"/>
            <a:ext cx="6891900" cy="10710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Create various Front End Programs</a:t>
            </a:r>
            <a:endParaRPr b="1" i="0" sz="1600" u="none" cap="none" strike="noStrike">
              <a:solidFill>
                <a:srgbClr val="0B5394"/>
              </a:solidFill>
              <a:latin typeface="EB Garamond Medium"/>
              <a:ea typeface="EB Garamond Medium"/>
              <a:cs typeface="EB Garamond Medium"/>
              <a:sym typeface="EB Garamond Medium"/>
            </a:endParaRPr>
          </a:p>
          <a:p>
            <a:pPr indent="0" lvl="0" marL="0" marR="0" rtl="0" algn="l">
              <a:lnSpc>
                <a:spcPct val="107916"/>
              </a:lnSpc>
              <a:spcBef>
                <a:spcPts val="0"/>
              </a:spcBef>
              <a:spcAft>
                <a:spcPts val="0"/>
              </a:spcAft>
              <a:buClr>
                <a:srgbClr val="000000"/>
              </a:buClr>
              <a:buSzPts val="1600"/>
              <a:buFont typeface="Arial"/>
              <a:buNone/>
            </a:pPr>
            <a:r>
              <a:t/>
            </a:r>
            <a:endParaRPr b="1" i="0" sz="16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Draw and design a uniform front end code for calculator</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Draw and design a interactive front end code for text-editor</a:t>
            </a:r>
            <a:endParaRPr b="0" i="0" sz="1600" u="none" cap="none" strike="noStrike">
              <a:solidFill>
                <a:schemeClr val="dk1"/>
              </a:solidFill>
              <a:latin typeface="EB Garamond Medium"/>
              <a:ea typeface="EB Garamond Medium"/>
              <a:cs typeface="EB Garamond Medium"/>
              <a:sym typeface="EB Garamond Medium"/>
            </a:endParaRPr>
          </a:p>
        </p:txBody>
      </p:sp>
      <p:sp>
        <p:nvSpPr>
          <p:cNvPr id="1847" name="Google Shape;1847;g2139dc51b5f_0_0"/>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concepts of project bucketing</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about various frontend development framework like angular, vue,react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 about various react topics like components, props, state, life cycle etc.</a:t>
            </a:r>
            <a:endParaRPr b="0" i="0" sz="1400" u="none" cap="none" strike="noStrike">
              <a:solidFill>
                <a:schemeClr val="dk1"/>
              </a:solidFill>
              <a:latin typeface="EB Garamond Medium"/>
              <a:ea typeface="EB Garamond Medium"/>
              <a:cs typeface="EB Garamond Medium"/>
              <a:sym typeface="EB Garamond Medium"/>
            </a:endParaRPr>
          </a:p>
        </p:txBody>
      </p:sp>
      <p:sp>
        <p:nvSpPr>
          <p:cNvPr id="1848" name="Google Shape;1848;g2139dc51b5f_0_0"/>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80" y="2977068"/>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g2139dc51b5f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- 2</a:t>
            </a:r>
            <a:endParaRPr b="1" i="0" sz="1800" u="none" cap="none" strike="noStrike">
              <a:solidFill>
                <a:srgbClr val="000000"/>
              </a:solidFill>
              <a:latin typeface="EB Garamond"/>
              <a:ea typeface="EB Garamond"/>
              <a:cs typeface="EB Garamond"/>
              <a:sym typeface="EB Garamond"/>
            </a:endParaRPr>
          </a:p>
        </p:txBody>
      </p:sp>
      <p:sp>
        <p:nvSpPr>
          <p:cNvPr id="1851" name="Google Shape;1851;g2139dc51b5f_0_0"/>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g2139dc51b5f_0_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67" y="237180"/>
            <a:ext cx="8051100" cy="469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1800" u="sng">
                <a:solidFill>
                  <a:schemeClr val="dk2"/>
                </a:solidFill>
                <a:latin typeface="EB Garamond"/>
                <a:ea typeface="EB Garamond"/>
                <a:cs typeface="EB Garamond"/>
                <a:sym typeface="EB Garamond"/>
              </a:rPr>
              <a:t>login.html</a:t>
            </a:r>
            <a:endParaRPr b="1" sz="1800" u="sng">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&lt;!DOCTYPE html&gt;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&lt;html&gt;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&lt;head&gt;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&lt;title&gt;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Login</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&lt;/title&gt;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&lt;link rel="stylesheet" type="text/css" href="login.css"&gt;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&lt;/head&gt;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&lt;body class="container"&gt;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class="loginHeader"&gt;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&lt;h1&gt;SIM&lt;/h1&gt;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&lt;p&gt; STOCK INVENTORY SYSTEM&lt;/p&gt;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class="loginBody"&gt;</a:t>
            </a:r>
            <a:endParaRPr sz="1800">
              <a:solidFill>
                <a:schemeClr val="dk2"/>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b="1" lang="en-US" sz="1800" u="sng">
                <a:solidFill>
                  <a:schemeClr val="dk2"/>
                </a:solidFill>
                <a:latin typeface="EB Garamond"/>
                <a:ea typeface="EB Garamond"/>
                <a:cs typeface="EB Garamond"/>
                <a:sym typeface="EB Garamond"/>
              </a:rPr>
              <a:t>           </a:t>
            </a:r>
            <a:endParaRPr b="1" sz="1800" u="sng">
              <a:solidFill>
                <a:schemeClr val="dk2"/>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g2263bff747e_0_5"/>
          <p:cNvSpPr txBox="1"/>
          <p:nvPr/>
        </p:nvSpPr>
        <p:spPr>
          <a:xfrm>
            <a:off x="756400" y="250825"/>
            <a:ext cx="7261500" cy="566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&lt;form action=""&gt;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class="loginInputsContainer"&gt;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&lt;label for=""&gt; USERNAME&lt;/label&gt;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&lt;input placeholder="username" type="text"/&gt;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 class="loginInputsContainer"&gt;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&lt;label for=""&gt;PASSWORD&lt;/label&gt;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&lt;input placeholder="password" type="password"/&gt;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 class="loginButtonContainer"&gt;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&lt;button&gt;login&lt;/button&gt;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&lt;/form&gt;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&lt;/body&gt;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&lt;/html&gt;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800"/>
              <a:buFont typeface="Arial"/>
              <a:buNone/>
            </a:pPr>
            <a: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g2263bff747e_0_10"/>
          <p:cNvSpPr txBox="1"/>
          <p:nvPr/>
        </p:nvSpPr>
        <p:spPr>
          <a:xfrm>
            <a:off x="671525" y="250825"/>
            <a:ext cx="79011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u="sng">
                <a:solidFill>
                  <a:schemeClr val="dk2"/>
                </a:solidFill>
                <a:latin typeface="EB Garamond"/>
                <a:ea typeface="EB Garamond"/>
                <a:cs typeface="EB Garamond"/>
                <a:sym typeface="EB Garamond"/>
              </a:rPr>
              <a:t>login.css</a:t>
            </a:r>
            <a:endParaRPr b="1" sz="1800" u="sng">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.container{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 url('s1.jpg') no-repeat center center fixed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background-size: cover;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div.loginHeader{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margin-bottom: 50px;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div.loginHeader{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text-align: center;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div.loginHeader h1{</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100px;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color:#e26939;</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800"/>
              <a:buFont typeface="Arial"/>
              <a:buNone/>
            </a:pPr>
            <a:r>
              <a:t/>
            </a:r>
            <a:endParaRPr b="1" sz="1800" u="sng">
              <a:solidFill>
                <a:schemeClr val="dk2"/>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g2263bff7501_0_0"/>
          <p:cNvSpPr txBox="1"/>
          <p:nvPr/>
        </p:nvSpPr>
        <p:spPr>
          <a:xfrm>
            <a:off x="671525" y="250825"/>
            <a:ext cx="72615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div.loginBody form{</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 0 auto;</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width:200px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 rgb(238, 161, 97);</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50px;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border:2px solid #000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border-radius: 8px;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div.loginInputsContainer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margin-top: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div.loginInputsContainer label{</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text-transform: uppercase;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font-weight: bold;</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g2263bff747e_0_15"/>
          <p:cNvSpPr txBox="1"/>
          <p:nvPr/>
        </p:nvSpPr>
        <p:spPr>
          <a:xfrm>
            <a:off x="592500" y="250825"/>
            <a:ext cx="72615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div.loginInputsContainer input{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height: 25px;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width: 100%;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 2px solid #000;</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 20px;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5px;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text-align: center;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div.loginButtonContainer{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margin-top: 40px;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text-align: center;</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div.loginButtonContainer button{</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font-size:20px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padding: 10px 40px;</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background: #072786;</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    border: none;</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a:t>
            </a:r>
            <a:endParaRPr sz="1800">
              <a:solidFill>
                <a:schemeClr val="dk2"/>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g2263bff7501_0_8"/>
          <p:cNvSpPr txBox="1"/>
          <p:nvPr/>
        </p:nvSpPr>
        <p:spPr>
          <a:xfrm>
            <a:off x="605100" y="250825"/>
            <a:ext cx="72615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color: #f0e8e4;</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b="1" lang="en-US" sz="1800" u="sng">
                <a:solidFill>
                  <a:schemeClr val="dk2"/>
                </a:solidFill>
                <a:latin typeface="EB Garamond"/>
                <a:ea typeface="EB Garamond"/>
                <a:cs typeface="EB Garamond"/>
                <a:sym typeface="EB Garamond"/>
              </a:rPr>
              <a:t>Homepage.html</a:t>
            </a:r>
            <a:endParaRPr b="1" sz="1800" u="sng">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&lt;!DOCTYPE html&gt;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&lt;html&gt;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&lt;head&gt;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&lt;title&gt;SIM Homepage - Stock Inventory System&lt;/title&gt;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&lt;link rel="stylesheet" type="text/css" href="Homepage.css"&gt;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&lt;script src="https://use.fontawesome.com/0c7a3095b5.js"&gt;&lt;/script&gt;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&lt;/head&gt;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&lt;body&gt;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 class="header"&gt;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&lt;a href="login.html"&gt;LOGIN&lt;/a&gt;   </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&lt;/div&gt;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class="banner"&gt;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class="homepageContainer"&gt;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US" sz="1800">
                <a:solidFill>
                  <a:schemeClr val="dk2"/>
                </a:solidFill>
                <a:latin typeface="EB Garamond"/>
                <a:ea typeface="EB Garamond"/>
                <a:cs typeface="EB Garamond"/>
                <a:sym typeface="EB Garamond"/>
              </a:rPr>
              <a:t>&lt;div class="bannerHeader"&gt;</a:t>
            </a:r>
            <a:endParaRPr sz="1800">
              <a:solidFill>
                <a:schemeClr val="dk2"/>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dk2"/>
                </a:solidFill>
                <a:latin typeface="EB Garamond"/>
                <a:ea typeface="EB Garamond"/>
                <a:cs typeface="EB Garamond"/>
                <a:sym typeface="EB Garamond"/>
              </a:rPr>
              <a:t>                    </a:t>
            </a:r>
            <a:endParaRPr sz="1800">
              <a:solidFill>
                <a:schemeClr val="dk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